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6" r:id="rId4"/>
    <p:sldId id="265" r:id="rId5"/>
    <p:sldId id="258" r:id="rId6"/>
    <p:sldId id="257" r:id="rId7"/>
    <p:sldId id="259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МБУ ДО МО </a:t>
            </a:r>
            <a:r>
              <a:rPr lang="ru-RU" dirty="0" err="1" smtClean="0"/>
              <a:t>Плавский</a:t>
            </a:r>
            <a:r>
              <a:rPr lang="ru-RU" dirty="0" smtClean="0"/>
              <a:t> район </a:t>
            </a:r>
            <a:br>
              <a:rPr lang="ru-RU" dirty="0" smtClean="0"/>
            </a:br>
            <a:r>
              <a:rPr lang="ru-RU" dirty="0" smtClean="0"/>
              <a:t>«Дом детского творчества»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29600" cy="128588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Мастер - </a:t>
            </a:r>
            <a:r>
              <a:rPr lang="ru-RU" smtClean="0"/>
              <a:t>класс </a:t>
            </a:r>
          </a:p>
          <a:p>
            <a:pPr algn="ctr">
              <a:buNone/>
            </a:pPr>
            <a:r>
              <a:rPr lang="ru-RU" smtClean="0"/>
              <a:t>«</a:t>
            </a:r>
            <a:r>
              <a:rPr lang="ru-RU" dirty="0" smtClean="0"/>
              <a:t>Изготовление кленового листа в технике «оригами»</a:t>
            </a:r>
            <a:endParaRPr lang="ru-RU" dirty="0"/>
          </a:p>
        </p:txBody>
      </p:sp>
      <p:pic>
        <p:nvPicPr>
          <p:cNvPr id="4" name="Picture 2" descr="https://avatars.mds.yandex.net/i?id=0d08567f0ab3f3aed229c55a9ad7bb68_l-5289273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3" y="3000372"/>
            <a:ext cx="4953035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fsd.multiurok.ru/html/2021/11/22/s_619b35e8b9c87/phpduP0N7_Origami-KOROBOCHKA_html_5541ff0c7684675a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s://fsd.multiurok.ru/html/2021/11/22/s_619b35e8b9c87/phpduP0N7_Origami-KOROBOCHKA_html_5541ff0c7684675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8131201" cy="609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Как сделать животных в технике оригами из бумаги?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3571900" cy="2158024"/>
          </a:xfrm>
          <a:prstGeom prst="rect">
            <a:avLst/>
          </a:prstGeom>
          <a:noFill/>
        </p:spPr>
      </p:pic>
      <p:pic>
        <p:nvPicPr>
          <p:cNvPr id="24580" name="Picture 4" descr="Оригами из бумаги - интересные фото идеи изготовления бумажных поделок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214686"/>
            <a:ext cx="2700356" cy="2571768"/>
          </a:xfrm>
          <a:prstGeom prst="rect">
            <a:avLst/>
          </a:prstGeom>
          <a:noFill/>
        </p:spPr>
      </p:pic>
      <p:pic>
        <p:nvPicPr>
          <p:cNvPr id="24582" name="Picture 6" descr="Поделки оригами из картона (57 фото) 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714356"/>
            <a:ext cx="2319319" cy="2319320"/>
          </a:xfrm>
          <a:prstGeom prst="rect">
            <a:avLst/>
          </a:prstGeom>
          <a:noFill/>
        </p:spPr>
      </p:pic>
      <p:pic>
        <p:nvPicPr>
          <p:cNvPr id="24584" name="Picture 8" descr="Изделие оригами в виде цветочного мяча.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3286124"/>
            <a:ext cx="4572000" cy="304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Кленовые листья 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в технике …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1\Desktop\осенние листья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500174"/>
            <a:ext cx="4824536" cy="4763898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5580112" y="764704"/>
            <a:ext cx="3259088" cy="805334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 РИ Г А М И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 этап – </a:t>
            </a:r>
            <a:r>
              <a:rPr lang="ru-RU" sz="4000" dirty="0" smtClean="0"/>
              <a:t>складывание из основы – квадрата.</a:t>
            </a:r>
            <a:br>
              <a:rPr lang="ru-RU" sz="4000" dirty="0" smtClean="0"/>
            </a:br>
            <a:r>
              <a:rPr lang="ru-RU" sz="4000" dirty="0" smtClean="0"/>
              <a:t>Всего сложить 9 элементов.</a:t>
            </a:r>
            <a:endParaRPr lang="ru-RU" sz="4000" dirty="0"/>
          </a:p>
        </p:txBody>
      </p:sp>
      <p:pic>
        <p:nvPicPr>
          <p:cNvPr id="2050" name="Picture 2" descr="C:\Users\1\Desktop\sbLBnX7CeG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679384"/>
            <a:ext cx="7467600" cy="4715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этап – </a:t>
            </a:r>
            <a:r>
              <a:rPr lang="ru-RU" sz="4000" dirty="0" smtClean="0"/>
              <a:t>склеивание деталей.</a:t>
            </a:r>
            <a:br>
              <a:rPr lang="ru-RU" sz="4000" dirty="0" smtClean="0"/>
            </a:br>
            <a:r>
              <a:rPr lang="ru-RU" sz="4000" dirty="0" smtClean="0"/>
              <a:t>По 3 детали в 3 заготовки.</a:t>
            </a:r>
            <a:endParaRPr lang="ru-RU" sz="4000" dirty="0"/>
          </a:p>
        </p:txBody>
      </p:sp>
      <p:pic>
        <p:nvPicPr>
          <p:cNvPr id="3074" name="Picture 2" descr="C:\Users\1\Desktop\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70771" y="1600200"/>
            <a:ext cx="5240457" cy="4873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 этап </a:t>
            </a:r>
            <a:r>
              <a:rPr lang="ru-RU" sz="4000" dirty="0" smtClean="0"/>
              <a:t>– собираем  большой кленовый лист, подклеиваем квадрат для складывания черешка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8" name="Picture 2" descr="C:\Users\1\Desktop\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866074"/>
            <a:ext cx="7467600" cy="4341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6146" name="Picture 2" descr="C:\Users\1\Desktop\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12172" t="2866" r="11806"/>
          <a:stretch>
            <a:fillRect/>
          </a:stretch>
        </p:blipFill>
        <p:spPr bwMode="auto">
          <a:xfrm>
            <a:off x="500034" y="1000108"/>
            <a:ext cx="4214842" cy="3000397"/>
          </a:xfrm>
          <a:prstGeom prst="rect">
            <a:avLst/>
          </a:prstGeom>
          <a:noFill/>
        </p:spPr>
      </p:pic>
      <p:pic>
        <p:nvPicPr>
          <p:cNvPr id="4" name="Picture 2" descr="C:\Users\1\Desktop\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000240"/>
            <a:ext cx="2970535" cy="3301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67600" cy="1143000"/>
          </a:xfrm>
        </p:spPr>
        <p:txBody>
          <a:bodyPr/>
          <a:lstStyle/>
          <a:p>
            <a:pPr algn="ctr"/>
            <a:r>
              <a:rPr lang="ru-RU" sz="3200" dirty="0" smtClean="0"/>
              <a:t>Удачи и </a:t>
            </a:r>
            <a:r>
              <a:rPr lang="ru-RU" sz="3200" dirty="0" smtClean="0"/>
              <a:t>вдохновения!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07154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6000" dirty="0"/>
          </a:p>
        </p:txBody>
      </p:sp>
      <p:sp>
        <p:nvSpPr>
          <p:cNvPr id="4" name="AutoShape 2" descr="https://mypapercraft.ru/images/content/article_images/articles_10721/19-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https://i.ytimg.com/vi/Q7pdQXgzq_o/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4"/>
            <a:ext cx="6358426" cy="35766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183</TotalTime>
  <Words>49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МБУ ДО МО Плавский район  «Дом детского творчества»</vt:lpstr>
      <vt:lpstr>Слайд 2</vt:lpstr>
      <vt:lpstr>Слайд 3</vt:lpstr>
      <vt:lpstr>Кленовые листья  в технике …</vt:lpstr>
      <vt:lpstr> 1 этап – складывание из основы – квадрата. Всего сложить 9 элементов.</vt:lpstr>
      <vt:lpstr>2 этап – склеивание деталей. По 3 детали в 3 заготовки.</vt:lpstr>
      <vt:lpstr>3 этап – собираем  большой кленовый лист, подклеиваем квадрат для складывания черешка.</vt:lpstr>
      <vt:lpstr>Слайд 8</vt:lpstr>
      <vt:lpstr>Удачи и вдохновения!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Осенние листья  в технике ….</dc:title>
  <dc:creator>1</dc:creator>
  <cp:lastModifiedBy>школа 2</cp:lastModifiedBy>
  <cp:revision>21</cp:revision>
  <dcterms:created xsi:type="dcterms:W3CDTF">2016-09-11T18:13:52Z</dcterms:created>
  <dcterms:modified xsi:type="dcterms:W3CDTF">2022-10-31T09:26:45Z</dcterms:modified>
</cp:coreProperties>
</file>