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97" r:id="rId2"/>
    <p:sldId id="421" r:id="rId3"/>
    <p:sldId id="542" r:id="rId4"/>
    <p:sldId id="543" r:id="rId5"/>
    <p:sldId id="308" r:id="rId6"/>
    <p:sldId id="544" r:id="rId7"/>
    <p:sldId id="314" r:id="rId8"/>
    <p:sldId id="318" r:id="rId9"/>
    <p:sldId id="312" r:id="rId10"/>
    <p:sldId id="317" r:id="rId11"/>
    <p:sldId id="325" r:id="rId12"/>
    <p:sldId id="310" r:id="rId13"/>
    <p:sldId id="387" r:id="rId14"/>
    <p:sldId id="399" r:id="rId15"/>
    <p:sldId id="546" r:id="rId16"/>
    <p:sldId id="547" r:id="rId17"/>
    <p:sldId id="551" r:id="rId18"/>
    <p:sldId id="550" r:id="rId19"/>
    <p:sldId id="548" r:id="rId20"/>
    <p:sldId id="549" r:id="rId21"/>
    <p:sldId id="54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59E"/>
    <a:srgbClr val="AD23A6"/>
    <a:srgbClr val="E2A8E3"/>
    <a:srgbClr val="E8A2C0"/>
    <a:srgbClr val="820000"/>
    <a:srgbClr val="3016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132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333D9D6-7183-4575-BE19-DB1E50DB1EE6}" type="datetimeFigureOut">
              <a:rPr lang="ru-RU" smtClean="0"/>
              <a:pPr/>
              <a:t>08.11.2021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3142FBDB-5BC9-4DD7-A639-584420B55834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39396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3D9D6-7183-4575-BE19-DB1E50DB1EE6}" type="datetimeFigureOut">
              <a:rPr lang="ru-RU" smtClean="0"/>
              <a:pPr/>
              <a:t>08.11.2021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2FBDB-5BC9-4DD7-A639-584420B558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417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3D9D6-7183-4575-BE19-DB1E50DB1EE6}" type="datetimeFigureOut">
              <a:rPr lang="ru-RU" smtClean="0"/>
              <a:pPr/>
              <a:t>08.11.2021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2FBDB-5BC9-4DD7-A639-584420B55834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55313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3D9D6-7183-4575-BE19-DB1E50DB1EE6}" type="datetimeFigureOut">
              <a:rPr lang="ru-RU" smtClean="0"/>
              <a:pPr/>
              <a:t>08.11.2021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2FBDB-5BC9-4DD7-A639-584420B5583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59995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3D9D6-7183-4575-BE19-DB1E50DB1EE6}" type="datetimeFigureOut">
              <a:rPr lang="ru-RU" smtClean="0"/>
              <a:pPr/>
              <a:t>08.11.2021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2FBDB-5BC9-4DD7-A639-584420B558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2304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3D9D6-7183-4575-BE19-DB1E50DB1EE6}" type="datetimeFigureOut">
              <a:rPr lang="ru-RU" smtClean="0"/>
              <a:pPr/>
              <a:t>08.11.2021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2FBDB-5BC9-4DD7-A639-584420B5583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99131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3D9D6-7183-4575-BE19-DB1E50DB1EE6}" type="datetimeFigureOut">
              <a:rPr lang="ru-RU" smtClean="0"/>
              <a:pPr/>
              <a:t>08.11.2021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2FBDB-5BC9-4DD7-A639-584420B55834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56898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3D9D6-7183-4575-BE19-DB1E50DB1EE6}" type="datetimeFigureOut">
              <a:rPr lang="ru-RU" smtClean="0"/>
              <a:pPr/>
              <a:t>08.11.2021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2FBDB-5BC9-4DD7-A639-584420B55834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41032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3D9D6-7183-4575-BE19-DB1E50DB1EE6}" type="datetimeFigureOut">
              <a:rPr lang="ru-RU" smtClean="0"/>
              <a:pPr/>
              <a:t>08.11.2021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2FBDB-5BC9-4DD7-A639-584420B55834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51490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3D9D6-7183-4575-BE19-DB1E50DB1EE6}" type="datetimeFigureOut">
              <a:rPr lang="ru-RU" smtClean="0"/>
              <a:pPr/>
              <a:t>08.11.2021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2FBDB-5BC9-4DD7-A639-584420B558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7610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3D9D6-7183-4575-BE19-DB1E50DB1EE6}" type="datetimeFigureOut">
              <a:rPr lang="ru-RU" smtClean="0"/>
              <a:pPr/>
              <a:t>08.11.2021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2FBDB-5BC9-4DD7-A639-584420B55834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2982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3D9D6-7183-4575-BE19-DB1E50DB1EE6}" type="datetimeFigureOut">
              <a:rPr lang="ru-RU" smtClean="0"/>
              <a:pPr/>
              <a:t>08.11.2021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2FBDB-5BC9-4DD7-A639-584420B558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93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3D9D6-7183-4575-BE19-DB1E50DB1EE6}" type="datetimeFigureOut">
              <a:rPr lang="ru-RU" smtClean="0"/>
              <a:pPr/>
              <a:t>08.11.2021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2FBDB-5BC9-4DD7-A639-584420B55834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80396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3D9D6-7183-4575-BE19-DB1E50DB1EE6}" type="datetimeFigureOut">
              <a:rPr lang="ru-RU" smtClean="0"/>
              <a:pPr/>
              <a:t>08.11.2021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2FBDB-5BC9-4DD7-A639-584420B55834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91942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3D9D6-7183-4575-BE19-DB1E50DB1EE6}" type="datetimeFigureOut">
              <a:rPr lang="ru-RU" smtClean="0"/>
              <a:pPr/>
              <a:t>08.11.2021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2FBDB-5BC9-4DD7-A639-584420B558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2003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3D9D6-7183-4575-BE19-DB1E50DB1EE6}" type="datetimeFigureOut">
              <a:rPr lang="ru-RU" smtClean="0"/>
              <a:pPr/>
              <a:t>08.11.2021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2FBDB-5BC9-4DD7-A639-584420B55834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50816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3D9D6-7183-4575-BE19-DB1E50DB1EE6}" type="datetimeFigureOut">
              <a:rPr lang="ru-RU" smtClean="0"/>
              <a:pPr/>
              <a:t>08.11.2021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2FBDB-5BC9-4DD7-A639-584420B558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10546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333D9D6-7183-4575-BE19-DB1E50DB1EE6}" type="datetimeFigureOut">
              <a:rPr lang="ru-RU" smtClean="0"/>
              <a:pPr/>
              <a:t>08.11.2021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142FBDB-5BC9-4DD7-A639-584420B558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678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РМК\Pictures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 rot="20620281">
            <a:off x="676197" y="713062"/>
            <a:ext cx="7799272" cy="432426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ru-RU" sz="18700" b="1" dirty="0" smtClean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 </a:t>
            </a:r>
            <a:r>
              <a:rPr lang="ru-RU" sz="8800" b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Ветераны </a:t>
            </a:r>
          </a:p>
          <a:p>
            <a:pPr algn="ctr"/>
            <a:r>
              <a:rPr lang="ru-RU" sz="8800" b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в строю</a:t>
            </a:r>
            <a:endParaRPr lang="ru-RU" sz="8800" b="1" cap="none" spc="0" dirty="0" smtClean="0">
              <a:ln w="1905"/>
              <a:solidFill>
                <a:schemeClr val="tx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3" name="Picture 3" descr="C:\Users\РМК\Pictures\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egoe Script" pitchFamily="34" charset="0"/>
                <a:ea typeface="+mj-ea"/>
                <a:cs typeface="Times New Roman" pitchFamily="18" charset="0"/>
              </a:rPr>
              <a:t>Кружок «Сельхозмоделирование»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egoe Script" pitchFamily="34" charset="0"/>
                <a:ea typeface="+mj-ea"/>
                <a:cs typeface="+mj-cs"/>
              </a:rPr>
              <a:t/>
            </a:r>
            <a:b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egoe Script" pitchFamily="34" charset="0"/>
                <a:ea typeface="+mj-ea"/>
                <a:cs typeface="+mj-cs"/>
              </a:rPr>
            </a:br>
            <a:endParaRPr kumimoji="0" lang="ru-RU" sz="31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Segoe Script" pitchFamily="34" charset="0"/>
              <a:ea typeface="+mj-ea"/>
              <a:cs typeface="+mj-cs"/>
            </a:endParaRPr>
          </a:p>
        </p:txBody>
      </p:sp>
      <p:pic>
        <p:nvPicPr>
          <p:cNvPr id="5" name="Содержимое 3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340768"/>
            <a:ext cx="3456384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412776"/>
            <a:ext cx="3960440" cy="2016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4077072"/>
            <a:ext cx="3928787" cy="2016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6200000">
            <a:off x="5382488" y="3194576"/>
            <a:ext cx="2635329" cy="36802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РМК\Pictures\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9210" y="0"/>
            <a:ext cx="9173210" cy="6858000"/>
          </a:xfrm>
          <a:prstGeom prst="rect">
            <a:avLst/>
          </a:prstGeom>
          <a:noFill/>
        </p:spPr>
      </p:pic>
      <p:pic>
        <p:nvPicPr>
          <p:cNvPr id="8" name="Содержимое 3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4494722" y="1634070"/>
            <a:ext cx="3384375" cy="46699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611560" y="548680"/>
            <a:ext cx="8229600" cy="17281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820000"/>
                </a:solidFill>
                <a:effectLst/>
                <a:uLnTx/>
                <a:uFillTx/>
                <a:latin typeface="Cambria" pitchFamily="18" charset="0"/>
                <a:ea typeface="+mj-ea"/>
                <a:cs typeface="Times New Roman" pitchFamily="18" charset="0"/>
              </a:rPr>
              <a:t>Сошникова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820000"/>
                </a:solidFill>
                <a:effectLst/>
                <a:uLnTx/>
                <a:uFillTx/>
                <a:latin typeface="Cambria" pitchFamily="18" charset="0"/>
                <a:ea typeface="+mj-ea"/>
                <a:cs typeface="Times New Roman" pitchFamily="18" charset="0"/>
              </a:rPr>
              <a:t>  Маргарита Фёдоровна</a:t>
            </a:r>
            <a:b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820000"/>
                </a:solidFill>
                <a:effectLst/>
                <a:uLnTx/>
                <a:uFillTx/>
                <a:latin typeface="Cambria" pitchFamily="18" charset="0"/>
                <a:ea typeface="+mj-ea"/>
                <a:cs typeface="Times New Roman" pitchFamily="18" charset="0"/>
              </a:rPr>
            </a:br>
            <a:endParaRPr kumimoji="0" lang="ru-RU" sz="4300" b="1" i="0" u="none" strike="noStrike" kern="1200" cap="none" spc="0" normalizeH="0" baseline="0" noProof="0" dirty="0" smtClean="0">
              <a:ln>
                <a:noFill/>
              </a:ln>
              <a:solidFill>
                <a:srgbClr val="820000"/>
              </a:solidFill>
              <a:effectLst/>
              <a:uLnTx/>
              <a:uFillTx/>
              <a:latin typeface="Cambria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0164A"/>
                </a:solidFill>
                <a:effectLst/>
                <a:uLnTx/>
                <a:uFillTx/>
                <a:latin typeface="Segoe Script" pitchFamily="34" charset="0"/>
                <a:ea typeface="+mj-ea"/>
                <a:cs typeface="Times New Roman" pitchFamily="18" charset="0"/>
              </a:rPr>
              <a:t>Кружок «Изостудия»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300" b="1" noProof="0" dirty="0" smtClean="0">
                <a:solidFill>
                  <a:srgbClr val="30164A"/>
                </a:solidFill>
                <a:latin typeface="Segoe Script" pitchFamily="34" charset="0"/>
                <a:ea typeface="+mj-ea"/>
                <a:cs typeface="Times New Roman" pitchFamily="18" charset="0"/>
              </a:rPr>
              <a:t>Годы работы: 1963 – 1986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300" b="1" noProof="0" dirty="0" smtClean="0">
                <a:solidFill>
                  <a:srgbClr val="30164A"/>
                </a:solidFill>
                <a:latin typeface="Segoe Script" pitchFamily="34" charset="0"/>
                <a:ea typeface="+mj-ea"/>
                <a:cs typeface="Times New Roman" pitchFamily="18" charset="0"/>
              </a:rPr>
              <a:t>Стаж работы – 23 года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900" b="1" i="0" u="none" strike="noStrike" kern="1200" cap="none" spc="0" normalizeH="0" baseline="0" noProof="0" dirty="0">
              <a:ln>
                <a:noFill/>
              </a:ln>
              <a:solidFill>
                <a:srgbClr val="30164A"/>
              </a:solidFill>
              <a:effectLst/>
              <a:uLnTx/>
              <a:uFillTx/>
              <a:latin typeface="Segoe Script" pitchFamily="34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3" name="Picture 3" descr="C:\Users\РМК\Pictures\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Содержимое 3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4355976" y="764704"/>
            <a:ext cx="2808312" cy="39604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1763688" y="476672"/>
            <a:ext cx="51845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30164A"/>
                </a:solidFill>
                <a:latin typeface="Segoe Script" pitchFamily="34" charset="0"/>
                <a:cs typeface="Times New Roman" pitchFamily="18" charset="0"/>
              </a:rPr>
              <a:t>Кружок «Изостудия»</a:t>
            </a:r>
            <a:endParaRPr lang="ru-RU" sz="2800" b="1" dirty="0">
              <a:solidFill>
                <a:srgbClr val="30164A"/>
              </a:solidFill>
              <a:latin typeface="Segoe Script" pitchFamily="34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628800"/>
            <a:ext cx="2808312" cy="39604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95936" y="4293096"/>
            <a:ext cx="3312368" cy="22322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РМК\Pictures\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539552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 smtClean="0">
                <a:solidFill>
                  <a:srgbClr val="820000"/>
                </a:solidFill>
                <a:latin typeface="Cambria" pitchFamily="18" charset="0"/>
                <a:ea typeface="+mj-ea"/>
                <a:cs typeface="Times New Roman" pitchFamily="18" charset="0"/>
              </a:rPr>
              <a:t>Митина Валентина Васильевна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820000"/>
              </a:solidFill>
              <a:effectLst/>
              <a:uLnTx/>
              <a:uFillTx/>
              <a:latin typeface="Cambria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6258" name="Picture 2"/>
          <p:cNvPicPr>
            <a:picLocks noChangeAspect="1" noChangeArrowheads="1"/>
          </p:cNvPicPr>
          <p:nvPr/>
        </p:nvPicPr>
        <p:blipFill>
          <a:blip r:embed="rId3" cstate="print"/>
          <a:srcRect t="5569"/>
          <a:stretch>
            <a:fillRect/>
          </a:stretch>
        </p:blipFill>
        <p:spPr bwMode="auto">
          <a:xfrm>
            <a:off x="5292080" y="1700808"/>
            <a:ext cx="3168352" cy="48137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467544" y="1052736"/>
            <a:ext cx="867645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Segoe Script" pitchFamily="34" charset="0"/>
                <a:cs typeface="Times New Roman" pitchFamily="18" charset="0"/>
              </a:rPr>
              <a:t>Кружок </a:t>
            </a:r>
            <a:r>
              <a:rPr lang="ru-RU" sz="2800" b="1" dirty="0" err="1" smtClean="0">
                <a:solidFill>
                  <a:srgbClr val="002060"/>
                </a:solidFill>
                <a:latin typeface="Segoe Script" pitchFamily="34" charset="0"/>
                <a:cs typeface="Times New Roman" pitchFamily="18" charset="0"/>
              </a:rPr>
              <a:t>кинодемонстраторов</a:t>
            </a:r>
            <a:endParaRPr lang="ru-RU" sz="2800" b="1" dirty="0" smtClean="0">
              <a:solidFill>
                <a:srgbClr val="002060"/>
              </a:solidFill>
              <a:latin typeface="Segoe Script" pitchFamily="34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Segoe Script" pitchFamily="34" charset="0"/>
                <a:cs typeface="Times New Roman" pitchFamily="18" charset="0"/>
              </a:rPr>
              <a:t>Годы работы: 1977 – 1992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Segoe Script" pitchFamily="34" charset="0"/>
                <a:cs typeface="Times New Roman" pitchFamily="18" charset="0"/>
              </a:rPr>
              <a:t>Стаж работы: 15 лет</a:t>
            </a:r>
            <a:endParaRPr lang="ru-RU" sz="2800" b="1" dirty="0">
              <a:solidFill>
                <a:srgbClr val="002060"/>
              </a:solidFill>
              <a:latin typeface="Segoe Script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РМК\Pictures\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9210" y="0"/>
            <a:ext cx="9173210" cy="6858000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E:\СоСтарого\Библиотека\визит губернатора п. Октябрьский\DSC055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4509120"/>
            <a:ext cx="3594386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683568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820000"/>
                </a:solidFill>
                <a:effectLst/>
                <a:uLnTx/>
                <a:uFillTx/>
                <a:latin typeface="Cambria" pitchFamily="18" charset="0"/>
                <a:ea typeface="+mj-ea"/>
                <a:cs typeface="Times New Roman" pitchFamily="18" charset="0"/>
              </a:rPr>
              <a:t>Есипова Юлия Алексеевна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820000"/>
              </a:solidFill>
              <a:effectLst/>
              <a:uLnTx/>
              <a:uFillTx/>
              <a:latin typeface="Cambria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95234" name="Picture 2" descr="C:\Users\РМК\Desktop\P102079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2204864"/>
            <a:ext cx="2880320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523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4626" y="2348880"/>
            <a:ext cx="3162180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0" y="692696"/>
            <a:ext cx="9144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solidFill>
                <a:srgbClr val="30164A"/>
              </a:solidFill>
              <a:latin typeface="Segoe Script" pitchFamily="34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30164A"/>
                </a:solidFill>
                <a:latin typeface="Segoe Script" pitchFamily="34" charset="0"/>
                <a:cs typeface="Times New Roman" pitchFamily="18" charset="0"/>
              </a:rPr>
              <a:t>Кружок </a:t>
            </a:r>
          </a:p>
          <a:p>
            <a:pPr algn="ctr"/>
            <a:r>
              <a:rPr lang="ru-RU" sz="2800" b="1" dirty="0" smtClean="0">
                <a:solidFill>
                  <a:srgbClr val="30164A"/>
                </a:solidFill>
                <a:latin typeface="Segoe Script" pitchFamily="34" charset="0"/>
                <a:cs typeface="Times New Roman" pitchFamily="18" charset="0"/>
              </a:rPr>
              <a:t>«Активисты школьного музея»</a:t>
            </a:r>
          </a:p>
          <a:p>
            <a:pPr algn="ctr"/>
            <a:r>
              <a:rPr lang="ru-RU" sz="2800" b="1" dirty="0" smtClean="0">
                <a:solidFill>
                  <a:srgbClr val="30164A"/>
                </a:solidFill>
                <a:latin typeface="Segoe Script" pitchFamily="34" charset="0"/>
                <a:cs typeface="Times New Roman" pitchFamily="18" charset="0"/>
              </a:rPr>
              <a:t>Стаж работы: 27 лет</a:t>
            </a:r>
            <a:endParaRPr lang="ru-RU" sz="2800" b="1" dirty="0">
              <a:solidFill>
                <a:srgbClr val="30164A"/>
              </a:solidFill>
              <a:latin typeface="Segoe Script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3" name="Picture 3" descr="C:\Users\РМК\Pictures\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1156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Кружок «Шахматный»  и «Фото»                                   </a:t>
            </a:r>
            <a:r>
              <a:rPr lang="ru-RU" sz="3200" b="1" noProof="0" dirty="0" smtClean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Тимонин Александр Александрович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Стаж работы</a:t>
            </a:r>
            <a:r>
              <a:rPr kumimoji="0" lang="ru-RU" sz="3200" b="1" i="0" u="none" strike="noStrike" kern="1200" cap="none" spc="0" normalizeH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– 22 года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2159732" y="152636"/>
            <a:ext cx="5256584" cy="74888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68249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3" name="Picture 3" descr="C:\Users\РМК\Pictures\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1156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Кружок «Шахматный»                                     </a:t>
            </a:r>
            <a:r>
              <a:rPr lang="ru-RU" sz="3200" b="1" noProof="0" dirty="0" smtClean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Тимонин Александр Александрович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3" cstate="print"/>
          <a:srcRect l="4225" t="2703" r="1408"/>
          <a:stretch>
            <a:fillRect/>
          </a:stretch>
        </p:blipFill>
        <p:spPr bwMode="auto">
          <a:xfrm rot="16200000">
            <a:off x="2231740" y="8620"/>
            <a:ext cx="4824536" cy="7776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286906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Вручение подарков ветеранам 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на 50-летии Дома детского творчества 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01.12.2006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386" y="2490788"/>
            <a:ext cx="4593166" cy="3444875"/>
          </a:xfrm>
        </p:spPr>
      </p:pic>
    </p:spTree>
    <p:extLst>
      <p:ext uri="{BB962C8B-B14F-4D97-AF65-F5344CB8AC3E}">
        <p14:creationId xmlns:p14="http://schemas.microsoft.com/office/powerpoint/2010/main" val="14807018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6602" y="908720"/>
            <a:ext cx="6798734" cy="1303867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Ветераны – почётные гости на 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55-летии Дома детского творчества 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02.12.2011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421" y="2636912"/>
            <a:ext cx="5403204" cy="3298751"/>
          </a:xfrm>
        </p:spPr>
      </p:pic>
    </p:spTree>
    <p:extLst>
      <p:ext uri="{BB962C8B-B14F-4D97-AF65-F5344CB8AC3E}">
        <p14:creationId xmlns:p14="http://schemas.microsoft.com/office/powerpoint/2010/main" val="35268966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Ветераны на 60-летии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Дома детского творчества 06.12.2016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313" y="2490788"/>
            <a:ext cx="5167311" cy="3444875"/>
          </a:xfrm>
        </p:spPr>
      </p:pic>
    </p:spTree>
    <p:extLst>
      <p:ext uri="{BB962C8B-B14F-4D97-AF65-F5344CB8AC3E}">
        <p14:creationId xmlns:p14="http://schemas.microsoft.com/office/powerpoint/2010/main" val="23347506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РМК\Pictures\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9210" y="0"/>
            <a:ext cx="9173210" cy="6858000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dirty="0" smtClean="0">
              <a:solidFill>
                <a:srgbClr val="C0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1619672" y="1772816"/>
            <a:ext cx="7283152" cy="226084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4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820000"/>
                </a:solidFill>
                <a:effectLst/>
                <a:uLnTx/>
                <a:uFillTx/>
                <a:latin typeface="Garamond" pitchFamily="18" charset="0"/>
                <a:cs typeface="Arial" pitchFamily="34" charset="0"/>
              </a:rPr>
              <a:t>ВЕТЕРАНЫ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820000"/>
                </a:solidFill>
                <a:effectLst/>
                <a:uLnTx/>
                <a:uFillTx/>
                <a:latin typeface="Garamond" pitchFamily="18" charset="0"/>
                <a:cs typeface="Arial" pitchFamily="34" charset="0"/>
              </a:rPr>
              <a:t>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820000"/>
                </a:solidFill>
                <a:effectLst/>
                <a:uLnTx/>
                <a:uFillTx/>
                <a:latin typeface="Garamond" pitchFamily="18" charset="0"/>
                <a:cs typeface="Arial" pitchFamily="34" charset="0"/>
              </a:rPr>
              <a:t>МБУ ДО МО </a:t>
            </a:r>
            <a:r>
              <a:rPr kumimoji="0" lang="ru-RU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820000"/>
                </a:solidFill>
                <a:effectLst/>
                <a:uLnTx/>
                <a:uFillTx/>
                <a:latin typeface="Garamond" pitchFamily="18" charset="0"/>
                <a:cs typeface="Arial" pitchFamily="34" charset="0"/>
              </a:rPr>
              <a:t>Плавский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820000"/>
                </a:solidFill>
                <a:effectLst/>
                <a:uLnTx/>
                <a:uFillTx/>
                <a:latin typeface="Garamond" pitchFamily="18" charset="0"/>
                <a:cs typeface="Arial" pitchFamily="34" charset="0"/>
              </a:rPr>
              <a:t> район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820000"/>
                </a:solidFill>
                <a:effectLst/>
                <a:uLnTx/>
                <a:uFillTx/>
                <a:latin typeface="Garamond" pitchFamily="18" charset="0"/>
                <a:cs typeface="Arial" pitchFamily="34" charset="0"/>
              </a:rPr>
              <a:t>«Дом детского творчества»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820000"/>
              </a:solidFill>
              <a:effectLst/>
              <a:uLnTx/>
              <a:uFillTx/>
              <a:latin typeface="Garamond" pitchFamily="18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Душевная встреча на 60-летии Дома детского творчества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313" y="2490788"/>
            <a:ext cx="5167311" cy="3444875"/>
          </a:xfrm>
        </p:spPr>
      </p:pic>
    </p:spTree>
    <p:extLst>
      <p:ext uri="{BB962C8B-B14F-4D97-AF65-F5344CB8AC3E}">
        <p14:creationId xmlns:p14="http://schemas.microsoft.com/office/powerpoint/2010/main" val="19572554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РМК\Pictures\image_5608011215390474445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 rot="266040">
            <a:off x="395536" y="112474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А годы летят, наши годы летят…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РМК\Pictures\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187624" y="47667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itchFamily="18" charset="0"/>
                <a:ea typeface="+mj-ea"/>
                <a:cs typeface="Arial" pitchFamily="34" charset="0"/>
              </a:rPr>
              <a:t>Маркин Александр Иванович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itchFamily="18" charset="0"/>
                <a:ea typeface="+mj-ea"/>
                <a:cs typeface="Times New Roman" pitchFamily="18" charset="0"/>
              </a:rPr>
            </a:b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Cambria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7" name="Содержимое 3" descr="F:\сканир. фото для през\DSCI1662-785x10241-230x300.jpg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2636912"/>
            <a:ext cx="3024336" cy="403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179512" y="1268760"/>
            <a:ext cx="8964488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Segoe Script" pitchFamily="34" charset="0"/>
                <a:cs typeface="Arial" pitchFamily="34" charset="0"/>
              </a:rPr>
              <a:t>Кружки: «Фото», «Юный техник», «Судомодельный»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ambria" pitchFamily="18" charset="0"/>
                <a:cs typeface="Arial" pitchFamily="34" charset="0"/>
              </a:rPr>
              <a:t>Стаж работы в учреждении – 51 год!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ambria" pitchFamily="18" charset="0"/>
                <a:cs typeface="Arial" pitchFamily="34" charset="0"/>
              </a:rPr>
              <a:t>Годы работы: 1963 - 2014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3" name="Picture 3" descr="C:\Users\РМК\Pictures\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-684584" y="4046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egoe Script" pitchFamily="34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egoe Script" pitchFamily="34" charset="0"/>
                <a:ea typeface="+mj-ea"/>
                <a:cs typeface="Times New Roman" pitchFamily="18" charset="0"/>
              </a:rPr>
              <a:t>Кружок «Фото»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Segoe Script" pitchFamily="34" charset="0"/>
              <a:ea typeface="+mj-ea"/>
              <a:cs typeface="Times New Roman" pitchFamily="18" charset="0"/>
            </a:endParaRPr>
          </a:p>
        </p:txBody>
      </p:sp>
      <p:pic>
        <p:nvPicPr>
          <p:cNvPr id="7" name="Содержимое 8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6084168" y="548680"/>
            <a:ext cx="2592288" cy="33123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Содержимое 6"/>
          <p:cNvPicPr>
            <a:picLocks/>
          </p:cNvPicPr>
          <p:nvPr/>
        </p:nvPicPr>
        <p:blipFill>
          <a:blip r:embed="rId4" cstate="print"/>
          <a:srcRect l="10218" b="16116"/>
          <a:stretch>
            <a:fillRect/>
          </a:stretch>
        </p:blipFill>
        <p:spPr bwMode="auto">
          <a:xfrm rot="10800000">
            <a:off x="467544" y="1556792"/>
            <a:ext cx="5040560" cy="41044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4221088"/>
            <a:ext cx="3024336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3" name="Picture 3" descr="C:\Users\РМК\Pictures\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egoe Script" pitchFamily="34" charset="0"/>
                <a:ea typeface="+mj-ea"/>
                <a:cs typeface="Times New Roman" pitchFamily="18" charset="0"/>
              </a:rPr>
              <a:t>Кружок «Судомодельный»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Segoe Script" pitchFamily="34" charset="0"/>
              <a:ea typeface="+mj-ea"/>
              <a:cs typeface="Times New Roman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628800"/>
            <a:ext cx="3168352" cy="48245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1916832"/>
            <a:ext cx="4464496" cy="41764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3" name="Picture 3" descr="C:\Users\РМК\Pictures\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egoe Script" pitchFamily="34" charset="0"/>
                <a:ea typeface="+mj-ea"/>
                <a:cs typeface="Times New Roman" pitchFamily="18" charset="0"/>
              </a:rPr>
              <a:t>Кружок «Юный техник»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Segoe Script" pitchFamily="34" charset="0"/>
              <a:ea typeface="+mj-ea"/>
              <a:cs typeface="Times New Roman" pitchFamily="18" charset="0"/>
            </a:endParaRPr>
          </a:p>
        </p:txBody>
      </p:sp>
      <p:pic>
        <p:nvPicPr>
          <p:cNvPr id="5" name="Содержимое 3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556792"/>
            <a:ext cx="6552728" cy="46085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3" name="Picture 3" descr="C:\Users\РМК\Pictures\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Содержимое 3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1979712" y="2060848"/>
            <a:ext cx="5040560" cy="388843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820000"/>
                </a:solidFill>
                <a:effectLst/>
                <a:uLnTx/>
                <a:uFillTx/>
                <a:latin typeface="Segoe Script" pitchFamily="34" charset="0"/>
                <a:ea typeface="+mj-ea"/>
                <a:cs typeface="Times New Roman" pitchFamily="18" charset="0"/>
              </a:rPr>
              <a:t>Макет обелиска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820000"/>
                </a:solidFill>
                <a:effectLst/>
                <a:uLnTx/>
                <a:uFillTx/>
                <a:latin typeface="Segoe Script" pitchFamily="34" charset="0"/>
                <a:ea typeface="+mj-ea"/>
                <a:cs typeface="Times New Roman" pitchFamily="18" charset="0"/>
              </a:rPr>
              <a:t>«40 лет Великой П</a:t>
            </a:r>
            <a:r>
              <a:rPr lang="ru-RU" sz="3200" b="1" dirty="0" smtClean="0">
                <a:solidFill>
                  <a:srgbClr val="820000"/>
                </a:solidFill>
                <a:latin typeface="Segoe Script" pitchFamily="34" charset="0"/>
                <a:ea typeface="+mj-ea"/>
                <a:cs typeface="Times New Roman" pitchFamily="18" charset="0"/>
              </a:rPr>
              <a:t>обеды»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820000"/>
                </a:solidFill>
                <a:effectLst/>
                <a:uLnTx/>
                <a:uFillTx/>
                <a:latin typeface="Segoe Script" pitchFamily="34" charset="0"/>
                <a:ea typeface="+mj-ea"/>
                <a:cs typeface="Times New Roman" pitchFamily="18" charset="0"/>
              </a:rPr>
              <a:t> 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820000"/>
              </a:solidFill>
              <a:effectLst/>
              <a:uLnTx/>
              <a:uFillTx/>
              <a:latin typeface="Segoe Script" pitchFamily="34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РМК\Pictures\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9210" y="0"/>
            <a:ext cx="9173210" cy="6858000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914400" y="4046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Содержимое 3"/>
          <p:cNvPicPr>
            <a:picLocks/>
          </p:cNvPicPr>
          <p:nvPr/>
        </p:nvPicPr>
        <p:blipFill>
          <a:blip r:embed="rId3" cstate="print"/>
          <a:srcRect l="3877" t="4150" r="3831" b="4553"/>
          <a:stretch>
            <a:fillRect/>
          </a:stretch>
        </p:blipFill>
        <p:spPr bwMode="auto">
          <a:xfrm>
            <a:off x="3995936" y="2060848"/>
            <a:ext cx="3744416" cy="4536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454908" y="222102"/>
            <a:ext cx="8640960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solidFill>
                  <a:srgbClr val="820000"/>
                </a:solidFill>
                <a:latin typeface="Cambria" pitchFamily="18" charset="0"/>
                <a:cs typeface="Times New Roman" pitchFamily="18" charset="0"/>
              </a:rPr>
              <a:t>Шалов</a:t>
            </a:r>
            <a:r>
              <a:rPr lang="ru-RU" sz="3200" b="1" dirty="0" smtClean="0">
                <a:solidFill>
                  <a:srgbClr val="820000"/>
                </a:solidFill>
                <a:latin typeface="Cambria" pitchFamily="18" charset="0"/>
                <a:cs typeface="Times New Roman" pitchFamily="18" charset="0"/>
              </a:rPr>
              <a:t> Глеб Дмитриевич  </a:t>
            </a:r>
          </a:p>
          <a:p>
            <a:pPr algn="ctr"/>
            <a:r>
              <a:rPr lang="ru-RU" sz="3200" b="1" dirty="0" smtClean="0">
                <a:solidFill>
                  <a:srgbClr val="820000"/>
                </a:solidFill>
                <a:latin typeface="Cambria" pitchFamily="18" charset="0"/>
                <a:cs typeface="Times New Roman" pitchFamily="18" charset="0"/>
              </a:rPr>
              <a:t>      </a:t>
            </a:r>
            <a:r>
              <a:rPr lang="ru-RU" sz="2800" b="1" dirty="0" smtClean="0">
                <a:solidFill>
                  <a:srgbClr val="30164A"/>
                </a:solidFill>
                <a:latin typeface="Segoe Script" pitchFamily="34" charset="0"/>
                <a:cs typeface="Times New Roman" pitchFamily="18" charset="0"/>
              </a:rPr>
              <a:t>Кружки: «Авиамодельный», «Сельхозмоделирование»</a:t>
            </a:r>
          </a:p>
          <a:p>
            <a:pPr algn="ctr"/>
            <a:r>
              <a:rPr lang="ru-RU" sz="2800" b="1" dirty="0" smtClean="0">
                <a:solidFill>
                  <a:srgbClr val="30164A"/>
                </a:solidFill>
                <a:latin typeface="Segoe Script" pitchFamily="34" charset="0"/>
                <a:cs typeface="Times New Roman" pitchFamily="18" charset="0"/>
              </a:rPr>
              <a:t>Стаж работы в учреждении – 28 лет</a:t>
            </a:r>
          </a:p>
          <a:p>
            <a:pPr algn="ctr"/>
            <a:r>
              <a:rPr lang="ru-RU" sz="2800" b="1" dirty="0" smtClean="0">
                <a:solidFill>
                  <a:srgbClr val="30164A"/>
                </a:solidFill>
                <a:latin typeface="Segoe Script" pitchFamily="34" charset="0"/>
                <a:cs typeface="Times New Roman" pitchFamily="18" charset="0"/>
              </a:rPr>
              <a:t>Годы работы: 1967 - 1995 </a:t>
            </a:r>
            <a:endParaRPr lang="ru-RU" sz="2800" b="1" dirty="0">
              <a:solidFill>
                <a:srgbClr val="30164A"/>
              </a:solidFill>
              <a:latin typeface="Segoe Script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3" name="Picture 3" descr="C:\Users\РМК\Pictures\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079612" y="800708"/>
            <a:ext cx="3384376" cy="41764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2627784" y="476672"/>
            <a:ext cx="61926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Segoe Script" pitchFamily="34" charset="0"/>
                <a:cs typeface="Times New Roman" pitchFamily="18" charset="0"/>
              </a:rPr>
              <a:t>Кружок «Авиамодельный»</a:t>
            </a:r>
            <a:endParaRPr lang="ru-RU" sz="2800" b="1" dirty="0">
              <a:solidFill>
                <a:srgbClr val="002060"/>
              </a:solidFill>
              <a:latin typeface="Segoe Script" pitchFamily="34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1641984" y="4558816"/>
            <a:ext cx="1827584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Содержимое 5"/>
          <p:cNvPicPr>
            <a:picLocks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4680012" y="1880828"/>
            <a:ext cx="4680520" cy="34563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2468</TotalTime>
  <Words>188</Words>
  <Application>Microsoft Office PowerPoint</Application>
  <PresentationFormat>Экран (4:3)</PresentationFormat>
  <Paragraphs>45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Arial</vt:lpstr>
      <vt:lpstr>Arial Black</vt:lpstr>
      <vt:lpstr>Cambria</vt:lpstr>
      <vt:lpstr>Garamond</vt:lpstr>
      <vt:lpstr>Monotype Corsiva</vt:lpstr>
      <vt:lpstr>Segoe Script</vt:lpstr>
      <vt:lpstr>Times New Roman</vt:lpstr>
      <vt:lpstr>Натуральные материалы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Вручение подарков ветеранам  на 50-летии Дома детского творчества  01.12.2006</vt:lpstr>
      <vt:lpstr>Ветераны – почётные гости на  55-летии Дома детского творчества  02.12.2011</vt:lpstr>
      <vt:lpstr>Ветераны на 60-летии  Дома детского творчества 06.12.2016</vt:lpstr>
      <vt:lpstr>Душевная встреча на 60-летии Дома детского творчества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РМК</dc:creator>
  <cp:lastModifiedBy>Ilyuhina</cp:lastModifiedBy>
  <cp:revision>294</cp:revision>
  <dcterms:created xsi:type="dcterms:W3CDTF">2016-11-21T08:22:36Z</dcterms:created>
  <dcterms:modified xsi:type="dcterms:W3CDTF">2021-11-08T11:09:28Z</dcterms:modified>
</cp:coreProperties>
</file>