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7" r:id="rId2"/>
    <p:sldId id="421" r:id="rId3"/>
    <p:sldId id="542" r:id="rId4"/>
    <p:sldId id="543" r:id="rId5"/>
    <p:sldId id="308" r:id="rId6"/>
    <p:sldId id="544" r:id="rId7"/>
    <p:sldId id="314" r:id="rId8"/>
    <p:sldId id="318" r:id="rId9"/>
    <p:sldId id="312" r:id="rId10"/>
    <p:sldId id="317" r:id="rId11"/>
    <p:sldId id="325" r:id="rId12"/>
    <p:sldId id="310" r:id="rId13"/>
    <p:sldId id="387" r:id="rId14"/>
    <p:sldId id="399" r:id="rId15"/>
    <p:sldId id="546" r:id="rId16"/>
    <p:sldId id="547" r:id="rId17"/>
    <p:sldId id="551" r:id="rId18"/>
    <p:sldId id="550" r:id="rId19"/>
    <p:sldId id="548" r:id="rId20"/>
    <p:sldId id="549" r:id="rId21"/>
    <p:sldId id="54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  <a:srgbClr val="AD23A6"/>
    <a:srgbClr val="E2A8E3"/>
    <a:srgbClr val="E8A2C0"/>
    <a:srgbClr val="820000"/>
    <a:srgbClr val="30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93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1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3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9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3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1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89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10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4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82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3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9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0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8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5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33D9D6-7183-4575-BE19-DB1E50DB1EE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42FBDB-5BC9-4DD7-A639-584420B55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7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МК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620281">
            <a:off x="676197" y="713062"/>
            <a:ext cx="7799272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187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sz="8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Ветераны </a:t>
            </a:r>
          </a:p>
          <a:p>
            <a:pPr algn="ctr"/>
            <a:r>
              <a:rPr lang="ru-RU" sz="8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строю</a:t>
            </a:r>
            <a:endParaRPr lang="ru-RU" sz="8800" b="1" cap="none" spc="0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Кружок «Сельхозмоделирование»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456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396044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928787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382488" y="3194576"/>
            <a:ext cx="2635329" cy="368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94722" y="1634070"/>
            <a:ext cx="3384375" cy="466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548680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Сошникова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  Маргарита Фёдоровна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</a:br>
            <a:endParaRPr kumimoji="0" lang="ru-RU" sz="4300" b="1" i="0" u="none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164A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Кружок «Изостудия»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solidFill>
                  <a:srgbClr val="30164A"/>
                </a:solidFill>
                <a:latin typeface="Segoe Script" pitchFamily="34" charset="0"/>
                <a:ea typeface="+mj-ea"/>
                <a:cs typeface="Times New Roman" pitchFamily="18" charset="0"/>
              </a:rPr>
              <a:t>Годы работы: 1963 – 1986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b="1" noProof="0" dirty="0" smtClean="0">
                <a:solidFill>
                  <a:srgbClr val="30164A"/>
                </a:solidFill>
                <a:latin typeface="Segoe Script" pitchFamily="34" charset="0"/>
                <a:ea typeface="+mj-ea"/>
                <a:cs typeface="Times New Roman" pitchFamily="18" charset="0"/>
              </a:rPr>
              <a:t>Стаж работы – 23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30164A"/>
              </a:solidFill>
              <a:effectLst/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55976" y="764704"/>
            <a:ext cx="28083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63688" y="47667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Кружок «Изостудия»</a:t>
            </a:r>
            <a:endParaRPr lang="ru-RU" sz="2800" b="1" dirty="0">
              <a:solidFill>
                <a:srgbClr val="30164A"/>
              </a:solidFill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280831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93096"/>
            <a:ext cx="331236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820000"/>
                </a:solidFill>
                <a:latin typeface="Cambria" pitchFamily="18" charset="0"/>
                <a:ea typeface="+mj-ea"/>
                <a:cs typeface="Times New Roman" pitchFamily="18" charset="0"/>
              </a:rPr>
              <a:t>Митина Валентина Васильевна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t="5569"/>
          <a:stretch>
            <a:fillRect/>
          </a:stretch>
        </p:blipFill>
        <p:spPr bwMode="auto">
          <a:xfrm>
            <a:off x="5292080" y="1700808"/>
            <a:ext cx="3168352" cy="481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1052736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Кружок </a:t>
            </a:r>
            <a:r>
              <a:rPr lang="ru-RU" sz="2800" b="1" dirty="0" err="1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кинодемонстраторов</a:t>
            </a:r>
            <a:endParaRPr lang="ru-RU" sz="2800" b="1" dirty="0" smtClean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Годы работы: 1977 – 1992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Стаж работы: 15 лет</a:t>
            </a:r>
            <a:endParaRPr lang="ru-RU" sz="28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СоСтарого\Библиотека\визит губернатора п. Октябрьский\DSC05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359438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356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>Есипова Юлия Алексеевна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5234" name="Picture 2" descr="C:\Users\РМК\Desktop\P1020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626" y="2348880"/>
            <a:ext cx="316218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926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30164A"/>
              </a:solidFill>
              <a:latin typeface="Segoe Script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Кружок </a:t>
            </a:r>
          </a:p>
          <a:p>
            <a:pPr algn="ctr"/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«Активисты школьного музея»</a:t>
            </a:r>
          </a:p>
          <a:p>
            <a:pPr algn="ctr"/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Стаж работы: 27 лет</a:t>
            </a:r>
            <a:endParaRPr lang="ru-RU" sz="2800" b="1" dirty="0">
              <a:solidFill>
                <a:srgbClr val="30164A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Кружок «Шахматный»  и «Фото»                                   </a:t>
            </a:r>
            <a:r>
              <a:rPr lang="ru-RU" sz="32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Тимонин Александр Александрович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Стаж работы</a:t>
            </a:r>
            <a:r>
              <a:rPr kumimoji="0" lang="ru-RU" sz="3200" b="1" i="0" u="none" strike="noStrike" kern="120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22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59732" y="152636"/>
            <a:ext cx="5256584" cy="748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2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Кружок «Шахматный»                                     </a:t>
            </a:r>
            <a:r>
              <a:rPr lang="ru-RU" sz="3200" b="1" noProof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Тимонин Александр Александрович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4225" t="2703" r="1408"/>
          <a:stretch>
            <a:fillRect/>
          </a:stretch>
        </p:blipFill>
        <p:spPr bwMode="auto">
          <a:xfrm rot="16200000">
            <a:off x="2231740" y="8620"/>
            <a:ext cx="4824536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69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Вручение подарков ветеранам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 50-летии Дома детского творчества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01.12.2006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86" y="2490788"/>
            <a:ext cx="4593166" cy="3444875"/>
          </a:xfrm>
        </p:spPr>
      </p:pic>
    </p:spTree>
    <p:extLst>
      <p:ext uri="{BB962C8B-B14F-4D97-AF65-F5344CB8AC3E}">
        <p14:creationId xmlns:p14="http://schemas.microsoft.com/office/powerpoint/2010/main" val="1480701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02" y="908720"/>
            <a:ext cx="6798734" cy="13038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Ветераны – почётные гости на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55-летии Дома детского творчества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02.12.2011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1" y="2636912"/>
            <a:ext cx="5403204" cy="3298751"/>
          </a:xfrm>
        </p:spPr>
      </p:pic>
    </p:spTree>
    <p:extLst>
      <p:ext uri="{BB962C8B-B14F-4D97-AF65-F5344CB8AC3E}">
        <p14:creationId xmlns:p14="http://schemas.microsoft.com/office/powerpoint/2010/main" val="3526896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Ветераны на 60-летии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Дома детского творчества 06.12.2016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2490788"/>
            <a:ext cx="5167311" cy="3444875"/>
          </a:xfrm>
        </p:spPr>
      </p:pic>
    </p:spTree>
    <p:extLst>
      <p:ext uri="{BB962C8B-B14F-4D97-AF65-F5344CB8AC3E}">
        <p14:creationId xmlns:p14="http://schemas.microsoft.com/office/powerpoint/2010/main" val="233475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619672" y="1772816"/>
            <a:ext cx="7283152" cy="2260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ВЕТЕРАНЫ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МБУ ДО МО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Плавский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 район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Garamond" pitchFamily="18" charset="0"/>
                <a:cs typeface="Arial" pitchFamily="34" charset="0"/>
              </a:rPr>
              <a:t>«Дом детского творчества»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Душевная встреча на 60-летии Дома детского творчества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2490788"/>
            <a:ext cx="5167311" cy="3444875"/>
          </a:xfrm>
        </p:spPr>
      </p:pic>
    </p:spTree>
    <p:extLst>
      <p:ext uri="{BB962C8B-B14F-4D97-AF65-F5344CB8AC3E}">
        <p14:creationId xmlns:p14="http://schemas.microsoft.com/office/powerpoint/2010/main" val="195725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МК\Pictures\image_56080112153904744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66040">
            <a:off x="395536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А годы летят, наши годы летят…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Arial" pitchFamily="34" charset="0"/>
              </a:rPr>
              <a:t>Маркин Александр Иванович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Содержимое 3" descr="F:\сканир. фото для през\DSCI1662-785x10241-230x30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268760"/>
            <a:ext cx="89644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Arial" pitchFamily="34" charset="0"/>
              </a:rPr>
              <a:t>Кружки: «Фото», «Юный техник», «Судомодельный»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Стаж работы в учреждении – 51 год!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Годы работы: 1963 - 2014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68458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Кружок «Фото»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Содержимое 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084168" y="548680"/>
            <a:ext cx="259228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6"/>
          <p:cNvPicPr>
            <a:picLocks/>
          </p:cNvPicPr>
          <p:nvPr/>
        </p:nvPicPr>
        <p:blipFill>
          <a:blip r:embed="rId4" cstate="print"/>
          <a:srcRect l="10218" b="16116"/>
          <a:stretch>
            <a:fillRect/>
          </a:stretch>
        </p:blipFill>
        <p:spPr bwMode="auto">
          <a:xfrm rot="10800000">
            <a:off x="467544" y="1556792"/>
            <a:ext cx="504056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302433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Кружок «Судомодельный»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316835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916832"/>
            <a:ext cx="446449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Кружок «Юный техник»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552728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979712" y="2060848"/>
            <a:ext cx="5040560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Макет обелиска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«40 лет Великой П</a:t>
            </a:r>
            <a:r>
              <a:rPr lang="ru-RU" sz="3200" b="1" dirty="0" smtClean="0">
                <a:solidFill>
                  <a:srgbClr val="820000"/>
                </a:solidFill>
                <a:latin typeface="Segoe Script" pitchFamily="34" charset="0"/>
                <a:ea typeface="+mj-ea"/>
                <a:cs typeface="Times New Roman" pitchFamily="18" charset="0"/>
              </a:rPr>
              <a:t>обеды»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Segoe Script" pitchFamily="34" charset="0"/>
                <a:ea typeface="+mj-ea"/>
                <a:cs typeface="Times New Roman" pitchFamily="18" charset="0"/>
              </a:rPr>
              <a:t>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820000"/>
              </a:solidFill>
              <a:effectLst/>
              <a:uLnTx/>
              <a:uFillTx/>
              <a:latin typeface="Segoe Script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Содержимое 3"/>
          <p:cNvPicPr>
            <a:picLocks/>
          </p:cNvPicPr>
          <p:nvPr/>
        </p:nvPicPr>
        <p:blipFill>
          <a:blip r:embed="rId3" cstate="print"/>
          <a:srcRect l="3877" t="4150" r="3831" b="4553"/>
          <a:stretch>
            <a:fillRect/>
          </a:stretch>
        </p:blipFill>
        <p:spPr bwMode="auto">
          <a:xfrm>
            <a:off x="3995936" y="2060848"/>
            <a:ext cx="374441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4908" y="222102"/>
            <a:ext cx="8640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820000"/>
                </a:solidFill>
                <a:latin typeface="Cambria" pitchFamily="18" charset="0"/>
                <a:cs typeface="Times New Roman" pitchFamily="18" charset="0"/>
              </a:rPr>
              <a:t>Шалов</a:t>
            </a:r>
            <a:r>
              <a:rPr lang="ru-RU" sz="3200" b="1" dirty="0" smtClean="0">
                <a:solidFill>
                  <a:srgbClr val="820000"/>
                </a:solidFill>
                <a:latin typeface="Cambria" pitchFamily="18" charset="0"/>
                <a:cs typeface="Times New Roman" pitchFamily="18" charset="0"/>
              </a:rPr>
              <a:t> Глеб Дмитриевич  </a:t>
            </a:r>
          </a:p>
          <a:p>
            <a:pPr algn="ctr"/>
            <a:r>
              <a:rPr lang="ru-RU" sz="3200" b="1" dirty="0" smtClean="0">
                <a:solidFill>
                  <a:srgbClr val="820000"/>
                </a:solidFill>
                <a:latin typeface="Cambria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Кружки: «Авиамодельный», «Сельхозмоделирование»</a:t>
            </a:r>
          </a:p>
          <a:p>
            <a:pPr algn="ctr"/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Стаж работы в учреждении – 28 лет</a:t>
            </a:r>
          </a:p>
          <a:p>
            <a:pPr algn="ctr"/>
            <a:r>
              <a:rPr lang="ru-RU" sz="2800" b="1" dirty="0" smtClean="0">
                <a:solidFill>
                  <a:srgbClr val="30164A"/>
                </a:solidFill>
                <a:latin typeface="Segoe Script" pitchFamily="34" charset="0"/>
                <a:cs typeface="Times New Roman" pitchFamily="18" charset="0"/>
              </a:rPr>
              <a:t>Годы работы: 1967 - 1995 </a:t>
            </a:r>
            <a:endParaRPr lang="ru-RU" sz="2800" b="1" dirty="0">
              <a:solidFill>
                <a:srgbClr val="30164A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РМК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79612" y="800708"/>
            <a:ext cx="338437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27784" y="47667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Segoe Script" pitchFamily="34" charset="0"/>
                <a:cs typeface="Times New Roman" pitchFamily="18" charset="0"/>
              </a:rPr>
              <a:t>Кружок «Авиамодельный»</a:t>
            </a:r>
            <a:endParaRPr lang="ru-RU" sz="2800" b="1" dirty="0">
              <a:solidFill>
                <a:srgbClr val="002060"/>
              </a:solidFill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641984" y="4558816"/>
            <a:ext cx="18275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5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80012" y="1880828"/>
            <a:ext cx="468052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2468</TotalTime>
  <Words>188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Cambria</vt:lpstr>
      <vt:lpstr>Garamond</vt:lpstr>
      <vt:lpstr>Monotype Corsiva</vt:lpstr>
      <vt:lpstr>Segoe Script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Вручение подарков ветеранам  на 50-летии Дома детского творчества  01.12.2006</vt:lpstr>
      <vt:lpstr>Ветераны – почётные гости на  55-летии Дома детского творчества  02.12.2011</vt:lpstr>
      <vt:lpstr>Ветераны на 60-летии  Дома детского творчества 06.12.2016</vt:lpstr>
      <vt:lpstr>Душевная встреча на 60-летии Дома детского творчества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РМК</dc:creator>
  <cp:lastModifiedBy>Ilyuhina</cp:lastModifiedBy>
  <cp:revision>294</cp:revision>
  <dcterms:created xsi:type="dcterms:W3CDTF">2016-11-21T08:22:36Z</dcterms:created>
  <dcterms:modified xsi:type="dcterms:W3CDTF">2021-11-08T11:09:28Z</dcterms:modified>
</cp:coreProperties>
</file>