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87" r:id="rId2"/>
    <p:sldId id="298" r:id="rId3"/>
    <p:sldId id="290" r:id="rId4"/>
    <p:sldId id="292" r:id="rId5"/>
    <p:sldId id="301" r:id="rId6"/>
    <p:sldId id="296" r:id="rId7"/>
    <p:sldId id="300" r:id="rId8"/>
    <p:sldId id="302" r:id="rId9"/>
    <p:sldId id="303" r:id="rId10"/>
    <p:sldId id="304" r:id="rId11"/>
    <p:sldId id="305" r:id="rId12"/>
    <p:sldId id="306" r:id="rId13"/>
    <p:sldId id="309" r:id="rId14"/>
    <p:sldId id="308" r:id="rId15"/>
    <p:sldId id="294" r:id="rId16"/>
    <p:sldId id="295" r:id="rId17"/>
    <p:sldId id="311" r:id="rId18"/>
    <p:sldId id="312" r:id="rId19"/>
    <p:sldId id="313" r:id="rId20"/>
    <p:sldId id="314" r:id="rId21"/>
    <p:sldId id="315" r:id="rId22"/>
    <p:sldId id="322" r:id="rId23"/>
    <p:sldId id="323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8" r:id="rId32"/>
    <p:sldId id="269" r:id="rId33"/>
    <p:sldId id="270" r:id="rId34"/>
    <p:sldId id="271" r:id="rId35"/>
    <p:sldId id="272" r:id="rId36"/>
    <p:sldId id="273" r:id="rId37"/>
    <p:sldId id="274" r:id="rId38"/>
    <p:sldId id="275" r:id="rId39"/>
    <p:sldId id="276" r:id="rId40"/>
    <p:sldId id="277" r:id="rId41"/>
    <p:sldId id="278" r:id="rId42"/>
    <p:sldId id="324" r:id="rId43"/>
    <p:sldId id="325" r:id="rId44"/>
    <p:sldId id="326" r:id="rId45"/>
    <p:sldId id="327" r:id="rId46"/>
    <p:sldId id="316" r:id="rId47"/>
    <p:sldId id="317" r:id="rId48"/>
    <p:sldId id="318" r:id="rId49"/>
    <p:sldId id="319" r:id="rId50"/>
    <p:sldId id="320" r:id="rId51"/>
    <p:sldId id="328" r:id="rId52"/>
    <p:sldId id="329" r:id="rId53"/>
    <p:sldId id="330" r:id="rId54"/>
    <p:sldId id="331" r:id="rId5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8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EC53939-FBA9-4EDB-BBEB-F514DFD56BD2}" type="datetimeFigureOut">
              <a:rPr lang="ru-RU"/>
              <a:pPr>
                <a:defRPr/>
              </a:pPr>
              <a:t>05.06.2020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37FE4FF-A47A-4892-84B7-BD483DBBBB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2070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00DE11-FEED-49A5-B220-9438BB8CD1C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047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11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13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18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ая соединительная линия 10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Прямая соединительная линия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Прямая соединительная линия 21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Овал 22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Овал 23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Овал 25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Овал 24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2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8981F-57E1-4424-A0AE-D404ECA7A7E2}" type="datetimeFigureOut">
              <a:rPr lang="ru-RU"/>
              <a:pPr>
                <a:defRPr/>
              </a:pPr>
              <a:t>05.06.2020</a:t>
            </a:fld>
            <a:endParaRPr lang="ru-RU"/>
          </a:p>
        </p:txBody>
      </p:sp>
      <p:sp>
        <p:nvSpPr>
          <p:cNvPr id="23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ED126-3225-4E16-88B9-B3738172BA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59115-9ED7-422E-9A57-B369AF1941E3}" type="datetimeFigureOut">
              <a:rPr lang="ru-RU"/>
              <a:pPr>
                <a:defRPr/>
              </a:pPr>
              <a:t>05.06.2020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59987-AE70-4300-8CDA-7F1CEB0743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C6CC9-8622-4A30-9A9F-83B52BAA2FFF}" type="datetimeFigureOut">
              <a:rPr lang="ru-RU"/>
              <a:pPr>
                <a:defRPr/>
              </a:pPr>
              <a:t>05.06.2020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FEC4C-7504-4996-86C4-484052E0BA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31EC1D8-8E9D-4563-9439-A50D25B95FE7}" type="datetimeFigureOut">
              <a:rPr lang="ru-RU"/>
              <a:pPr>
                <a:defRPr/>
              </a:pPr>
              <a:t>05.06.2020</a:t>
            </a:fld>
            <a:endParaRPr lang="ru-RU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B44EA37-4DF0-4E1D-B9FE-A3180C4B8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10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11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ая соединительная линия 12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рямая соединительная линия 14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рямая соединительная линия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Овал 19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Овал 20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Овал 21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Овал 22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Прямая соединительная линия 25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01787-E587-4110-87D6-BA9031FD4441}" type="datetimeFigureOut">
              <a:rPr lang="ru-RU"/>
              <a:pPr>
                <a:defRPr/>
              </a:pPr>
              <a:t>05.06.2020</a:t>
            </a:fld>
            <a:endParaRPr lang="ru-RU"/>
          </a:p>
        </p:txBody>
      </p:sp>
      <p:sp>
        <p:nvSpPr>
          <p:cNvPr id="21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FFE22-7522-43A1-8024-3B28219A54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BB63D-E5D8-48F1-A158-9DF7452DD0CF}" type="datetimeFigureOut">
              <a:rPr lang="ru-RU"/>
              <a:pPr>
                <a:defRPr/>
              </a:pPr>
              <a:t>05.06.2020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314FB-E6FB-434C-9620-D942C6960E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A0053-E50F-4441-B25A-47481FA84B21}" type="datetimeFigureOut">
              <a:rPr lang="ru-RU"/>
              <a:pPr>
                <a:defRPr/>
              </a:pPr>
              <a:t>05.06.2020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48963-C778-446D-9C3D-2846E38EA4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B8D875C-2A04-4365-A7F4-E5E738FD8197}" type="datetimeFigureOut">
              <a:rPr lang="ru-RU"/>
              <a:pPr>
                <a:defRPr/>
              </a:pPr>
              <a:t>05.06.2020</a:t>
            </a:fld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14027CC-F4E2-4E5C-AE8F-5936E39E89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33E17-9786-4542-ABFF-B95F258B1D3D}" type="datetimeFigureOut">
              <a:rPr lang="ru-RU"/>
              <a:pPr>
                <a:defRPr/>
              </a:pPr>
              <a:t>05.06.2020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75994-8EE0-4E38-81A9-3D41271914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7" name="Прямая соединительная линия 8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Овал 13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Дата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0923608-0976-4D5B-9C2D-9FA825332F71}" type="datetimeFigureOut">
              <a:rPr lang="ru-RU"/>
              <a:pPr>
                <a:defRPr/>
              </a:pPr>
              <a:t>05.06.2020</a:t>
            </a:fld>
            <a:endParaRPr lang="ru-RU"/>
          </a:p>
        </p:txBody>
      </p:sp>
      <p:sp>
        <p:nvSpPr>
          <p:cNvPr id="13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38C9965-7BC6-4D32-B9DD-AC070C2AFC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Овал 12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Прямая соединительная линия 19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E9AD654-1466-4B2C-894E-72DE46F00E2D}" type="datetimeFigureOut">
              <a:rPr lang="ru-RU"/>
              <a:pPr>
                <a:defRPr/>
              </a:pPr>
              <a:t>05.06.2020</a:t>
            </a:fld>
            <a:endParaRPr lang="ru-RU"/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A00DCA7-3716-4756-8EFC-43E7FE7D50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AD4A7D-B3A0-403B-B6F8-FE312E66642E}" type="datetimeFigureOut">
              <a:rPr lang="ru-RU"/>
              <a:pPr>
                <a:defRPr/>
              </a:pPr>
              <a:t>05.06.2020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1A38AA-3491-4DA9-8304-0321377068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67" r:id="rId4"/>
    <p:sldLayoutId id="2147483668" r:id="rId5"/>
    <p:sldLayoutId id="2147483675" r:id="rId6"/>
    <p:sldLayoutId id="2147483669" r:id="rId7"/>
    <p:sldLayoutId id="2147483676" r:id="rId8"/>
    <p:sldLayoutId id="2147483677" r:id="rId9"/>
    <p:sldLayoutId id="2147483670" r:id="rId10"/>
    <p:sldLayoutId id="2147483671" r:id="rId11"/>
  </p:sldLayoutIdLst>
  <p:transition spd="slow">
    <p:wheel spokes="8"/>
  </p:transition>
  <p:txStyles>
    <p:titleStyle>
      <a:lvl1pPr algn="l" rtl="0" fontAlgn="base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fontAlgn="base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fontAlgn="base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fontAlgn="base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Заголовок 1"/>
          <p:cNvPicPr>
            <a:picLocks noGrp="1" noChangeArrowheads="1"/>
          </p:cNvPicPr>
          <p:nvPr>
            <p:ph type="ctr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75" y="285750"/>
            <a:ext cx="7772400" cy="1196975"/>
          </a:xfrm>
        </p:spPr>
      </p:pic>
      <p:pic>
        <p:nvPicPr>
          <p:cNvPr id="14338" name="Picture 5" descr="P1050180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63713" y="1557338"/>
            <a:ext cx="6500812" cy="4873625"/>
          </a:xfrm>
        </p:spPr>
      </p:pic>
      <p:pic>
        <p:nvPicPr>
          <p:cNvPr id="14339" name="Picture 5" descr="P10501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1557338"/>
            <a:ext cx="6500812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5" descr="P10501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1589088"/>
            <a:ext cx="5472583" cy="4102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714375"/>
            <a:ext cx="6613525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785813"/>
            <a:ext cx="4143375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785813"/>
            <a:ext cx="3929062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428625"/>
            <a:ext cx="521493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626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6627" name="Рисунок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571500"/>
            <a:ext cx="3429000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1357313"/>
            <a:ext cx="414337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ru-RU" sz="3600" dirty="0"/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8675" name="Picture 4" descr="018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1773238"/>
            <a:ext cx="2640012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 descr="117_85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557338"/>
            <a:ext cx="3865563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dirty="0" smtClean="0"/>
              <a:t>Русские народные костюмы</a:t>
            </a:r>
            <a:endParaRPr lang="ru-RU" sz="3600" dirty="0"/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r>
              <a:rPr lang="ru-RU" smtClean="0"/>
              <a:t>Северорусский   женский костюм </a:t>
            </a:r>
          </a:p>
        </p:txBody>
      </p:sp>
      <p:pic>
        <p:nvPicPr>
          <p:cNvPr id="29699" name="Picture 4" descr="img3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2536825"/>
            <a:ext cx="28956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5" descr="img7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8" y="2786063"/>
            <a:ext cx="4032250" cy="28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0723" name="Picture 5" descr="raskraska2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6913" y="357188"/>
            <a:ext cx="8447087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1746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1747" name="Рисунок 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1643063"/>
            <a:ext cx="2992437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Рисунок 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1643063"/>
            <a:ext cx="3500437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770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2771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571500"/>
            <a:ext cx="3678238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Рисунок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642938"/>
            <a:ext cx="3535362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794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3795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143000"/>
            <a:ext cx="3197225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Рисунок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88" y="571500"/>
            <a:ext cx="2357437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Рисунок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75" y="1143000"/>
            <a:ext cx="2701925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320040"/>
            <a:ext cx="7400948" cy="1894514"/>
          </a:xfrm>
        </p:spPr>
        <p:txBody>
          <a:bodyPr lIns="45720" tIns="0" rIns="45720" bIns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8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</a:rPr>
              <a:t/>
            </a:r>
            <a:br>
              <a:rPr lang="ru-RU" sz="38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</a:rPr>
            </a:br>
            <a:r>
              <a:rPr lang="ru-RU" sz="38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</a:rPr>
              <a:t/>
            </a:r>
            <a:br>
              <a:rPr lang="ru-RU" sz="38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</a:rPr>
            </a:br>
            <a:r>
              <a:rPr lang="ru-RU" sz="38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</a:rPr>
              <a:t/>
            </a:r>
            <a:br>
              <a:rPr lang="ru-RU" sz="38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</a:rPr>
            </a:br>
            <a:r>
              <a:rPr lang="ru-RU" sz="38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</a:rPr>
              <a:t>Женская </a:t>
            </a:r>
            <a:r>
              <a:rPr lang="ru-RU" sz="38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</a:rPr>
              <a:t>Русская народная </a:t>
            </a:r>
            <a:r>
              <a:rPr lang="ru-RU" sz="38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</a:rPr>
              <a:t>одежда</a:t>
            </a:r>
            <a:endParaRPr lang="ru-RU" sz="3800" b="1" cap="all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15362" name="Содержимое 2"/>
          <p:cNvSpPr>
            <a:spLocks noGrp="1"/>
          </p:cNvSpPr>
          <p:nvPr>
            <p:ph idx="4294967295"/>
          </p:nvPr>
        </p:nvSpPr>
        <p:spPr>
          <a:xfrm>
            <a:off x="1000125" y="2143125"/>
            <a:ext cx="6924675" cy="4330700"/>
          </a:xfrm>
        </p:spPr>
        <p:txBody>
          <a:bodyPr/>
          <a:lstStyle/>
          <a:p>
            <a:r>
              <a:rPr lang="ru-RU" smtClean="0"/>
              <a:t>- повседневная (рабочая);</a:t>
            </a:r>
          </a:p>
          <a:p>
            <a:r>
              <a:rPr lang="ru-RU" smtClean="0"/>
              <a:t>- праздничная;</a:t>
            </a:r>
          </a:p>
          <a:p>
            <a:r>
              <a:rPr lang="ru-RU" smtClean="0"/>
              <a:t>- свадебная;</a:t>
            </a:r>
          </a:p>
          <a:p>
            <a:pPr>
              <a:buFontTx/>
              <a:buNone/>
            </a:pPr>
            <a:r>
              <a:rPr lang="ru-RU" smtClean="0"/>
              <a:t>   Рубаха, сарафан, понева, сапоги, лапти, кокошник, венок, лента.</a:t>
            </a: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Народный костюм Русского Юга</a:t>
            </a:r>
            <a:endParaRPr lang="ru-RU" dirty="0"/>
          </a:p>
        </p:txBody>
      </p:sp>
      <p:sp>
        <p:nvSpPr>
          <p:cNvPr id="34818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4819" name="Рисунок 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1643063"/>
            <a:ext cx="31051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3" y="1714500"/>
            <a:ext cx="4008437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842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5843" name="Рисунок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500063"/>
            <a:ext cx="25717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Рисунок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25" y="1643063"/>
            <a:ext cx="477202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6866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6867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28575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890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7891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214788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313" y="357188"/>
            <a:ext cx="3152775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Рисунок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75" y="1071563"/>
            <a:ext cx="28575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Костромской  народный  костюм</a:t>
            </a:r>
            <a:endParaRPr lang="ru-RU" dirty="0"/>
          </a:p>
        </p:txBody>
      </p:sp>
      <p:sp>
        <p:nvSpPr>
          <p:cNvPr id="38914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8915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1571625"/>
            <a:ext cx="3071813" cy="481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Рисунок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1571625"/>
            <a:ext cx="3143250" cy="487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938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9939" name="Рисунок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285750"/>
            <a:ext cx="6000750" cy="593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40962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285750"/>
            <a:ext cx="5238750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38" y="357188"/>
            <a:ext cx="189388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986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41987" name="Рисунок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813" y="428625"/>
            <a:ext cx="3937000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8" y="571500"/>
            <a:ext cx="3571875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43010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357188"/>
            <a:ext cx="4019550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1428750"/>
            <a:ext cx="3716338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44034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500063"/>
            <a:ext cx="6783388" cy="508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6386" name="Picture 5" descr="b5787fbbaafb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1571625"/>
            <a:ext cx="3522663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dirty="0"/>
              <a:t>Женский русский народный костюм </a:t>
            </a:r>
          </a:p>
        </p:txBody>
      </p:sp>
      <p:pic>
        <p:nvPicPr>
          <p:cNvPr id="16388" name="Picture 5" descr="fa67c4a6b46c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643063"/>
            <a:ext cx="4073525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058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45059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1714500"/>
            <a:ext cx="3319463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75" y="1428750"/>
            <a:ext cx="2790825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Рязанский народный костюм</a:t>
            </a:r>
            <a:endParaRPr lang="ru-RU" dirty="0"/>
          </a:p>
        </p:txBody>
      </p:sp>
      <p:sp>
        <p:nvSpPr>
          <p:cNvPr id="46082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46083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0188"/>
            <a:ext cx="3214688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13" y="2214563"/>
            <a:ext cx="2189162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Рисунок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1785938"/>
            <a:ext cx="2619375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7106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47107" name="Рисунок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642938"/>
            <a:ext cx="285750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288" y="500063"/>
            <a:ext cx="4303712" cy="573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Рисунок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3" y="714375"/>
            <a:ext cx="3929062" cy="457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8130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48131" name="Рисунок 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42875"/>
            <a:ext cx="8001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49154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285750"/>
            <a:ext cx="5143500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Рисунок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785938"/>
            <a:ext cx="265747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0178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50179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428625"/>
            <a:ext cx="3429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3" y="455613"/>
            <a:ext cx="3214687" cy="518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Туркменский народный костюм</a:t>
            </a:r>
            <a:endParaRPr lang="ru-RU" dirty="0"/>
          </a:p>
        </p:txBody>
      </p:sp>
      <p:sp>
        <p:nvSpPr>
          <p:cNvPr id="51202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51203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1785938"/>
            <a:ext cx="3657600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571625"/>
            <a:ext cx="3000375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226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52227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285750"/>
            <a:ext cx="217805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Рисунок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786188"/>
            <a:ext cx="301307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Рисунок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3" y="3786188"/>
            <a:ext cx="3143250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Рисунок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8" y="500063"/>
            <a:ext cx="371475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Узбекский народный костюм</a:t>
            </a:r>
            <a:endParaRPr lang="ru-RU" dirty="0"/>
          </a:p>
        </p:txBody>
      </p:sp>
      <p:sp>
        <p:nvSpPr>
          <p:cNvPr id="53250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53251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1571625"/>
            <a:ext cx="3479800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571625"/>
            <a:ext cx="3409950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Украинский народный костюм</a:t>
            </a:r>
            <a:endParaRPr lang="ru-RU" dirty="0"/>
          </a:p>
        </p:txBody>
      </p:sp>
      <p:sp>
        <p:nvSpPr>
          <p:cNvPr id="54274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54275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1857375"/>
            <a:ext cx="2636837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Рисунок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785938"/>
            <a:ext cx="3268662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320040"/>
            <a:ext cx="7239000" cy="1143000"/>
          </a:xfrm>
        </p:spPr>
        <p:txBody>
          <a:bodyPr lIns="45720" tIns="0" rIns="45720" bIns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8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</a:rPr>
              <a:t>Мужская русская народная одежда </a:t>
            </a:r>
          </a:p>
        </p:txBody>
      </p:sp>
      <p:sp>
        <p:nvSpPr>
          <p:cNvPr id="17410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ru-RU" smtClean="0"/>
              <a:t>Рубаха;</a:t>
            </a:r>
          </a:p>
          <a:p>
            <a:r>
              <a:rPr lang="ru-RU" smtClean="0"/>
              <a:t>Порты;</a:t>
            </a:r>
          </a:p>
          <a:p>
            <a:r>
              <a:rPr lang="ru-RU" smtClean="0"/>
              <a:t>Сапоги или лапти;</a:t>
            </a:r>
          </a:p>
          <a:p>
            <a:pPr>
              <a:buFontTx/>
              <a:buNone/>
            </a:pPr>
            <a:endParaRPr lang="ru-RU" smtClean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5298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55299" name="Рисунок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357313"/>
            <a:ext cx="283845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63" y="928688"/>
            <a:ext cx="1905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Рисунок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63" y="1357313"/>
            <a:ext cx="2843212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6322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56323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285750"/>
            <a:ext cx="7858125" cy="590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Белорусский  народный  костюм</a:t>
            </a:r>
            <a:endParaRPr lang="ru-RU" dirty="0"/>
          </a:p>
        </p:txBody>
      </p:sp>
      <p:pic>
        <p:nvPicPr>
          <p:cNvPr id="57346" name="Содержимое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1500188"/>
            <a:ext cx="1476375" cy="2214562"/>
          </a:xfrm>
        </p:spPr>
      </p:pic>
      <p:pic>
        <p:nvPicPr>
          <p:cNvPr id="57347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714500"/>
            <a:ext cx="3143250" cy="471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Рисунок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88" y="2643188"/>
            <a:ext cx="2357437" cy="3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58370" name="Рисунок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357188"/>
            <a:ext cx="200025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Рисунок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3000375"/>
            <a:ext cx="2303462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Рисунок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5" y="3643313"/>
            <a:ext cx="3551238" cy="266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Рисунок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0" y="571500"/>
            <a:ext cx="3643313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Грузинский  народный костюм</a:t>
            </a:r>
            <a:endParaRPr lang="ru-RU" dirty="0"/>
          </a:p>
        </p:txBody>
      </p:sp>
      <p:sp>
        <p:nvSpPr>
          <p:cNvPr id="59394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59395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785938"/>
            <a:ext cx="5319713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2286000"/>
            <a:ext cx="2571750" cy="345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0418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60419" name="Рисунок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Рисунок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14313"/>
            <a:ext cx="2662238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Рисунок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75" y="3929063"/>
            <a:ext cx="4071938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442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61443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285750"/>
            <a:ext cx="7358062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2466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62467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571500"/>
            <a:ext cx="6216650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3490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63491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214313"/>
            <a:ext cx="7572375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4514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64515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214313"/>
            <a:ext cx="7572375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434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8435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38" y="3429000"/>
            <a:ext cx="3643312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313" y="142875"/>
            <a:ext cx="5399087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Константин  Маковский </a:t>
            </a:r>
            <a:br>
              <a:rPr lang="ru-RU" dirty="0" smtClean="0"/>
            </a:br>
            <a:r>
              <a:rPr lang="ru-RU" dirty="0" smtClean="0"/>
              <a:t>  «Девушка в кокошнике»</a:t>
            </a:r>
            <a:endParaRPr lang="ru-RU" dirty="0"/>
          </a:p>
        </p:txBody>
      </p:sp>
      <p:sp>
        <p:nvSpPr>
          <p:cNvPr id="65538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65539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3" y="1571625"/>
            <a:ext cx="4256087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cap="none" smtClean="0"/>
          </a:p>
        </p:txBody>
      </p:sp>
      <p:sp>
        <p:nvSpPr>
          <p:cNvPr id="7270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2708" name="Picture 4" descr="кокошни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369888"/>
            <a:ext cx="7993063" cy="5994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cap="none" smtClean="0"/>
          </a:p>
        </p:txBody>
      </p:sp>
      <p:sp>
        <p:nvSpPr>
          <p:cNvPr id="7373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3732" name="Picture 4" descr="кокошни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15913"/>
            <a:ext cx="7991475" cy="5994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cap="none" smtClean="0"/>
          </a:p>
        </p:txBody>
      </p:sp>
      <p:sp>
        <p:nvSpPr>
          <p:cNvPr id="7475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4756" name="Picture 4" descr="кокошни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369888"/>
            <a:ext cx="7848600" cy="58864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cap="none" smtClean="0"/>
          </a:p>
        </p:txBody>
      </p:sp>
      <p:sp>
        <p:nvSpPr>
          <p:cNvPr id="7577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5780" name="Picture 4" descr="кокошни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15913"/>
            <a:ext cx="7920037" cy="59404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04813"/>
            <a:ext cx="7235825" cy="647700"/>
          </a:xfrm>
        </p:spPr>
        <p:txBody>
          <a:bodyPr lIns="45720" tIns="0" rIns="45720" bIns="0"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/>
              <a:t>               Крестьянин</a:t>
            </a:r>
          </a:p>
        </p:txBody>
      </p:sp>
      <p:sp>
        <p:nvSpPr>
          <p:cNvPr id="19458" name="AutoShape 4"/>
          <p:cNvSpPr>
            <a:spLocks noChangeAspect="1" noChangeArrowheads="1"/>
          </p:cNvSpPr>
          <p:nvPr/>
        </p:nvSpPr>
        <p:spPr bwMode="auto">
          <a:xfrm>
            <a:off x="-190500" y="-3714750"/>
            <a:ext cx="9525000" cy="142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entury Schoolbook" pitchFamily="18" charset="0"/>
            </a:endParaRPr>
          </a:p>
        </p:txBody>
      </p:sp>
      <p:sp>
        <p:nvSpPr>
          <p:cNvPr id="19459" name="AutoShape 5"/>
          <p:cNvSpPr>
            <a:spLocks noChangeAspect="1" noChangeArrowheads="1"/>
          </p:cNvSpPr>
          <p:nvPr/>
        </p:nvSpPr>
        <p:spPr bwMode="auto">
          <a:xfrm>
            <a:off x="-190500" y="-3714750"/>
            <a:ext cx="9525000" cy="142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entury Schoolbook" pitchFamily="18" charset="0"/>
            </a:endParaRPr>
          </a:p>
        </p:txBody>
      </p:sp>
      <p:sp>
        <p:nvSpPr>
          <p:cNvPr id="19460" name="AutoShape 6"/>
          <p:cNvSpPr>
            <a:spLocks noChangeAspect="1" noChangeArrowheads="1"/>
          </p:cNvSpPr>
          <p:nvPr/>
        </p:nvSpPr>
        <p:spPr bwMode="auto">
          <a:xfrm>
            <a:off x="-190500" y="-3714750"/>
            <a:ext cx="9525000" cy="142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entury Schoolbook" pitchFamily="18" charset="0"/>
            </a:endParaRPr>
          </a:p>
        </p:txBody>
      </p:sp>
      <p:sp>
        <p:nvSpPr>
          <p:cNvPr id="19461" name="AutoShape 7"/>
          <p:cNvSpPr>
            <a:spLocks noChangeAspect="1" noChangeArrowheads="1"/>
          </p:cNvSpPr>
          <p:nvPr/>
        </p:nvSpPr>
        <p:spPr bwMode="auto">
          <a:xfrm>
            <a:off x="-190500" y="-3714750"/>
            <a:ext cx="9525000" cy="142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entury Schoolbook" pitchFamily="18" charset="0"/>
            </a:endParaRPr>
          </a:p>
        </p:txBody>
      </p:sp>
      <p:pic>
        <p:nvPicPr>
          <p:cNvPr id="19462" name="Picture 8" descr="5818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1349375"/>
            <a:ext cx="3403600" cy="510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357188"/>
            <a:ext cx="378618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57188"/>
            <a:ext cx="4000500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642938"/>
            <a:ext cx="230505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13" y="1143000"/>
            <a:ext cx="19050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714375"/>
            <a:ext cx="2571750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285750"/>
            <a:ext cx="2628900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13" y="928688"/>
            <a:ext cx="4225925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242</TotalTime>
  <Words>81</Words>
  <Application>Microsoft Office PowerPoint</Application>
  <PresentationFormat>Экран (4:3)</PresentationFormat>
  <Paragraphs>24</Paragraphs>
  <Slides>54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0" baseType="lpstr">
      <vt:lpstr>Arial</vt:lpstr>
      <vt:lpstr>Calibri</vt:lpstr>
      <vt:lpstr>Century Schoolbook</vt:lpstr>
      <vt:lpstr>Wingdings</vt:lpstr>
      <vt:lpstr>Wingdings 2</vt:lpstr>
      <vt:lpstr>Эркер</vt:lpstr>
      <vt:lpstr>Презентация PowerPoint</vt:lpstr>
      <vt:lpstr>   Женская Русская народная одежда</vt:lpstr>
      <vt:lpstr>Женский русский народный костюм </vt:lpstr>
      <vt:lpstr>Мужская русская народная одежда </vt:lpstr>
      <vt:lpstr>Презентация PowerPoint</vt:lpstr>
      <vt:lpstr>               Крестьянин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Русские народные костюмы</vt:lpstr>
      <vt:lpstr>Презентация PowerPoint</vt:lpstr>
      <vt:lpstr> </vt:lpstr>
      <vt:lpstr>Презентация PowerPoint</vt:lpstr>
      <vt:lpstr>Презентация PowerPoint</vt:lpstr>
      <vt:lpstr>Народный костюм Русского Юга</vt:lpstr>
      <vt:lpstr>Презентация PowerPoint</vt:lpstr>
      <vt:lpstr>Презентация PowerPoint</vt:lpstr>
      <vt:lpstr>Презентация PowerPoint</vt:lpstr>
      <vt:lpstr>Костромской  народный  костюм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Рязанский народный костюм</vt:lpstr>
      <vt:lpstr>Презентация PowerPoint</vt:lpstr>
      <vt:lpstr>Презентация PowerPoint</vt:lpstr>
      <vt:lpstr>Презентация PowerPoint</vt:lpstr>
      <vt:lpstr>Презентация PowerPoint</vt:lpstr>
      <vt:lpstr>Туркменский народный костюм</vt:lpstr>
      <vt:lpstr>Презентация PowerPoint</vt:lpstr>
      <vt:lpstr>Узбекский народный костюм</vt:lpstr>
      <vt:lpstr>Украинский народный костюм</vt:lpstr>
      <vt:lpstr>Презентация PowerPoint</vt:lpstr>
      <vt:lpstr>Презентация PowerPoint</vt:lpstr>
      <vt:lpstr>Белорусский  народный  костюм</vt:lpstr>
      <vt:lpstr>Презентация PowerPoint</vt:lpstr>
      <vt:lpstr>Грузинский  народный костюм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Константин  Маковский    «Девушка в кокошнике»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DDT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Белорусский  народный  костюм</dc:title>
  <dc:creator>Uch2</dc:creator>
  <cp:lastModifiedBy>Masha</cp:lastModifiedBy>
  <cp:revision>55</cp:revision>
  <dcterms:created xsi:type="dcterms:W3CDTF">2014-01-13T07:15:22Z</dcterms:created>
  <dcterms:modified xsi:type="dcterms:W3CDTF">2020-06-05T14:13:10Z</dcterms:modified>
</cp:coreProperties>
</file>