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56" r:id="rId2"/>
    <p:sldId id="257" r:id="rId3"/>
    <p:sldId id="258" r:id="rId4"/>
    <p:sldId id="259" r:id="rId5"/>
    <p:sldId id="260" r:id="rId6"/>
    <p:sldId id="261" r:id="rId7"/>
    <p:sldId id="262" r:id="rId8"/>
    <p:sldId id="265" r:id="rId9"/>
    <p:sldId id="263" r:id="rId10"/>
    <p:sldId id="264" r:id="rId11"/>
    <p:sldId id="266" r:id="rId1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charset="0"/>
        <a:ea typeface="+mn-ea"/>
        <a:cs typeface="+mn-cs"/>
      </a:defRPr>
    </a:lvl1pPr>
    <a:lvl2pPr marL="457200" algn="l" rtl="0" fontAlgn="base">
      <a:spcBef>
        <a:spcPct val="0"/>
      </a:spcBef>
      <a:spcAft>
        <a:spcPct val="0"/>
      </a:spcAft>
      <a:defRPr kern="1200">
        <a:solidFill>
          <a:schemeClr val="tx1"/>
        </a:solidFill>
        <a:latin typeface="Tahoma" charset="0"/>
        <a:ea typeface="+mn-ea"/>
        <a:cs typeface="+mn-cs"/>
      </a:defRPr>
    </a:lvl2pPr>
    <a:lvl3pPr marL="914400" algn="l" rtl="0" fontAlgn="base">
      <a:spcBef>
        <a:spcPct val="0"/>
      </a:spcBef>
      <a:spcAft>
        <a:spcPct val="0"/>
      </a:spcAft>
      <a:defRPr kern="1200">
        <a:solidFill>
          <a:schemeClr val="tx1"/>
        </a:solidFill>
        <a:latin typeface="Tahoma" charset="0"/>
        <a:ea typeface="+mn-ea"/>
        <a:cs typeface="+mn-cs"/>
      </a:defRPr>
    </a:lvl3pPr>
    <a:lvl4pPr marL="1371600" algn="l" rtl="0" fontAlgn="base">
      <a:spcBef>
        <a:spcPct val="0"/>
      </a:spcBef>
      <a:spcAft>
        <a:spcPct val="0"/>
      </a:spcAft>
      <a:defRPr kern="1200">
        <a:solidFill>
          <a:schemeClr val="tx1"/>
        </a:solidFill>
        <a:latin typeface="Tahoma" charset="0"/>
        <a:ea typeface="+mn-ea"/>
        <a:cs typeface="+mn-cs"/>
      </a:defRPr>
    </a:lvl4pPr>
    <a:lvl5pPr marL="1828800" algn="l" rtl="0" fontAlgn="base">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8" autoAdjust="0"/>
    <p:restoredTop sz="94611" autoAdjust="0"/>
  </p:normalViewPr>
  <p:slideViewPr>
    <p:cSldViewPr>
      <p:cViewPr varScale="1">
        <p:scale>
          <a:sx n="100" d="100"/>
          <a:sy n="100" d="100"/>
        </p:scale>
        <p:origin x="-21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ru-RU"/>
              </a:p>
            </p:txBody>
          </p:sp>
          <p:sp>
            <p:nvSpPr>
              <p:cNvPr id="14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4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4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ru-RU"/>
              </a:p>
            </p:txBody>
          </p:sp>
          <p:sp>
            <p:nvSpPr>
              <p:cNvPr id="14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ru-RU"/>
              </a:p>
            </p:txBody>
          </p:sp>
          <p:sp>
            <p:nvSpPr>
              <p:cNvPr id="14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4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4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5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5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5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5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5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ru-RU"/>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0"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ru-RU"/>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27"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ru-RU"/>
              </a:p>
            </p:txBody>
          </p:sp>
          <p:sp>
            <p:nvSpPr>
              <p:cNvPr id="128"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ru-RU"/>
              </a:p>
            </p:txBody>
          </p:sp>
          <p:sp>
            <p:nvSpPr>
              <p:cNvPr id="129"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ru-RU"/>
              </a:p>
            </p:txBody>
          </p:sp>
          <p:sp>
            <p:nvSpPr>
              <p:cNvPr id="130"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ru-RU"/>
              </a:p>
            </p:txBody>
          </p:sp>
          <p:sp>
            <p:nvSpPr>
              <p:cNvPr id="131"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ru-RU"/>
              </a:p>
            </p:txBody>
          </p:sp>
          <p:sp>
            <p:nvSpPr>
              <p:cNvPr id="132"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ru-RU"/>
              </a:p>
            </p:txBody>
          </p:sp>
          <p:sp>
            <p:nvSpPr>
              <p:cNvPr id="133"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a:defRPr/>
                </a:pPr>
                <a:endParaRPr lang="ru-RU"/>
              </a:p>
            </p:txBody>
          </p:sp>
          <p:sp>
            <p:nvSpPr>
              <p:cNvPr id="134"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a:defRPr/>
                </a:pPr>
                <a:endParaRPr lang="ru-RU"/>
              </a:p>
            </p:txBody>
          </p:sp>
          <p:sp>
            <p:nvSpPr>
              <p:cNvPr id="135"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a:defRPr/>
                </a:pPr>
                <a:endParaRPr lang="ru-RU"/>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8"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ru-RU"/>
              </a:p>
            </p:txBody>
          </p:sp>
          <p:sp>
            <p:nvSpPr>
              <p:cNvPr id="139"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ru-RU"/>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ru-RU"/>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ru-RU"/>
              </a:p>
            </p:txBody>
          </p:sp>
        </p:grpSp>
      </p:grpSp>
      <p:sp>
        <p:nvSpPr>
          <p:cNvPr id="14489" name="Rectangle 153"/>
          <p:cNvSpPr>
            <a:spLocks noGrp="1" noChangeArrowheads="1"/>
          </p:cNvSpPr>
          <p:nvPr>
            <p:ph type="ctrTitle" sz="quarter"/>
          </p:nvPr>
        </p:nvSpPr>
        <p:spPr>
          <a:xfrm>
            <a:off x="685800" y="1768476"/>
            <a:ext cx="7772400" cy="1736725"/>
          </a:xfrm>
        </p:spPr>
        <p:txBody>
          <a:bodyPr anchor="b" anchorCtr="1"/>
          <a:lstStyle>
            <a:lvl1pPr>
              <a:defRPr sz="5400"/>
            </a:lvl1pPr>
          </a:lstStyle>
          <a:p>
            <a:r>
              <a:rPr lang="ru-RU"/>
              <a:t>Образец заголовка</a:t>
            </a:r>
          </a:p>
        </p:txBody>
      </p:sp>
      <p:sp>
        <p:nvSpPr>
          <p:cNvPr id="14490"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ru-RU"/>
              <a:t>Образец подзаголовка</a:t>
            </a:r>
          </a:p>
        </p:txBody>
      </p:sp>
      <p:sp>
        <p:nvSpPr>
          <p:cNvPr id="155" name="Rectangle 155"/>
          <p:cNvSpPr>
            <a:spLocks noGrp="1" noChangeArrowheads="1"/>
          </p:cNvSpPr>
          <p:nvPr>
            <p:ph type="dt" sz="quarter" idx="10"/>
          </p:nvPr>
        </p:nvSpPr>
        <p:spPr>
          <a:xfrm>
            <a:off x="304800" y="6248400"/>
            <a:ext cx="2286000" cy="457200"/>
          </a:xfrm>
        </p:spPr>
        <p:txBody>
          <a:bodyPr/>
          <a:lstStyle>
            <a:lvl1pPr>
              <a:defRPr smtClean="0">
                <a:effectLst>
                  <a:outerShdw blurRad="38100" dist="38100" dir="2700000" algn="tl">
                    <a:srgbClr val="000000"/>
                  </a:outerShdw>
                </a:effectLst>
                <a:latin typeface="+mn-lt"/>
              </a:defRPr>
            </a:lvl1pPr>
          </a:lstStyle>
          <a:p>
            <a:pPr>
              <a:defRPr/>
            </a:pPr>
            <a:endParaRPr lang="ru-RU"/>
          </a:p>
        </p:txBody>
      </p:sp>
      <p:sp>
        <p:nvSpPr>
          <p:cNvPr id="156" name="Rectangle 156"/>
          <p:cNvSpPr>
            <a:spLocks noGrp="1" noChangeArrowheads="1"/>
          </p:cNvSpPr>
          <p:nvPr>
            <p:ph type="ftr" sz="quarter" idx="11"/>
          </p:nvPr>
        </p:nvSpPr>
        <p:spPr>
          <a:xfrm>
            <a:off x="3124200" y="6248400"/>
            <a:ext cx="2895600" cy="457200"/>
          </a:xfrm>
        </p:spPr>
        <p:txBody>
          <a:bodyPr/>
          <a:lstStyle>
            <a:lvl1pPr>
              <a:defRPr smtClean="0">
                <a:effectLst>
                  <a:outerShdw blurRad="38100" dist="38100" dir="2700000" algn="tl">
                    <a:srgbClr val="000000"/>
                  </a:outerShdw>
                </a:effectLst>
                <a:latin typeface="+mn-lt"/>
              </a:defRPr>
            </a:lvl1pPr>
          </a:lstStyle>
          <a:p>
            <a:pPr>
              <a:defRPr/>
            </a:pPr>
            <a:endParaRPr lang="ru-RU"/>
          </a:p>
        </p:txBody>
      </p:sp>
      <p:sp>
        <p:nvSpPr>
          <p:cNvPr id="157" name="Rectangle 157"/>
          <p:cNvSpPr>
            <a:spLocks noGrp="1" noChangeArrowheads="1"/>
          </p:cNvSpPr>
          <p:nvPr>
            <p:ph type="sldNum" sz="quarter" idx="12"/>
          </p:nvPr>
        </p:nvSpPr>
        <p:spPr>
          <a:xfrm>
            <a:off x="6553200" y="6248400"/>
            <a:ext cx="2286000" cy="457200"/>
          </a:xfrm>
        </p:spPr>
        <p:txBody>
          <a:bodyPr/>
          <a:lstStyle>
            <a:lvl1pPr>
              <a:defRPr smtClean="0">
                <a:effectLst>
                  <a:outerShdw blurRad="38100" dist="38100" dir="2700000" algn="tl">
                    <a:srgbClr val="000000"/>
                  </a:outerShdw>
                </a:effectLst>
                <a:latin typeface="+mn-lt"/>
              </a:defRPr>
            </a:lvl1pPr>
          </a:lstStyle>
          <a:p>
            <a:pPr>
              <a:defRPr/>
            </a:pPr>
            <a:fld id="{7335CE1B-925C-4417-9AF5-6120A1622F39}" type="slidenum">
              <a:rPr lang="ru-RU"/>
              <a:pPr>
                <a:defRPr/>
              </a:pPr>
              <a:t>‹#›</a:t>
            </a:fld>
            <a:endParaRPr lang="ru-RU"/>
          </a:p>
        </p:txBody>
      </p:sp>
    </p:spTree>
  </p:cSld>
  <p:clrMapOvr>
    <a:masterClrMapping/>
  </p:clrMapOvr>
  <p:transition spd="med" advTm="2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54"/>
          <p:cNvSpPr>
            <a:spLocks noGrp="1" noChangeArrowheads="1"/>
          </p:cNvSpPr>
          <p:nvPr>
            <p:ph type="dt" sz="half" idx="10"/>
          </p:nvPr>
        </p:nvSpPr>
        <p:spPr>
          <a:ln/>
        </p:spPr>
        <p:txBody>
          <a:bodyPr/>
          <a:lstStyle>
            <a:lvl1pPr>
              <a:defRPr/>
            </a:lvl1pPr>
          </a:lstStyle>
          <a:p>
            <a:pPr>
              <a:defRPr/>
            </a:pPr>
            <a:endParaRPr lang="ru-RU"/>
          </a:p>
        </p:txBody>
      </p:sp>
      <p:sp>
        <p:nvSpPr>
          <p:cNvPr id="5" name="Rectangle 155"/>
          <p:cNvSpPr>
            <a:spLocks noGrp="1" noChangeArrowheads="1"/>
          </p:cNvSpPr>
          <p:nvPr>
            <p:ph type="ftr" sz="quarter" idx="11"/>
          </p:nvPr>
        </p:nvSpPr>
        <p:spPr>
          <a:ln/>
        </p:spPr>
        <p:txBody>
          <a:bodyPr/>
          <a:lstStyle>
            <a:lvl1pPr>
              <a:defRPr/>
            </a:lvl1pPr>
          </a:lstStyle>
          <a:p>
            <a:pPr>
              <a:defRPr/>
            </a:pPr>
            <a:endParaRPr lang="ru-RU"/>
          </a:p>
        </p:txBody>
      </p:sp>
      <p:sp>
        <p:nvSpPr>
          <p:cNvPr id="6" name="Rectangle 156"/>
          <p:cNvSpPr>
            <a:spLocks noGrp="1" noChangeArrowheads="1"/>
          </p:cNvSpPr>
          <p:nvPr>
            <p:ph type="sldNum" sz="quarter" idx="12"/>
          </p:nvPr>
        </p:nvSpPr>
        <p:spPr>
          <a:ln/>
        </p:spPr>
        <p:txBody>
          <a:bodyPr/>
          <a:lstStyle>
            <a:lvl1pPr>
              <a:defRPr/>
            </a:lvl1pPr>
          </a:lstStyle>
          <a:p>
            <a:pPr>
              <a:defRPr/>
            </a:pPr>
            <a:fld id="{4A735EB9-6D52-40A5-8C8D-5AD6AFD32227}" type="slidenum">
              <a:rPr lang="ru-RU"/>
              <a:pPr>
                <a:defRPr/>
              </a:pPr>
              <a:t>‹#›</a:t>
            </a:fld>
            <a:endParaRPr lang="ru-RU"/>
          </a:p>
        </p:txBody>
      </p:sp>
    </p:spTree>
  </p:cSld>
  <p:clrMapOvr>
    <a:masterClrMapping/>
  </p:clrMapOvr>
  <p:transition spd="med" advTm="2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7189" y="228601"/>
            <a:ext cx="2135187" cy="58705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01625" y="228601"/>
            <a:ext cx="6253163" cy="58705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54"/>
          <p:cNvSpPr>
            <a:spLocks noGrp="1" noChangeArrowheads="1"/>
          </p:cNvSpPr>
          <p:nvPr>
            <p:ph type="dt" sz="half" idx="10"/>
          </p:nvPr>
        </p:nvSpPr>
        <p:spPr>
          <a:ln/>
        </p:spPr>
        <p:txBody>
          <a:bodyPr/>
          <a:lstStyle>
            <a:lvl1pPr>
              <a:defRPr/>
            </a:lvl1pPr>
          </a:lstStyle>
          <a:p>
            <a:pPr>
              <a:defRPr/>
            </a:pPr>
            <a:endParaRPr lang="ru-RU"/>
          </a:p>
        </p:txBody>
      </p:sp>
      <p:sp>
        <p:nvSpPr>
          <p:cNvPr id="5" name="Rectangle 155"/>
          <p:cNvSpPr>
            <a:spLocks noGrp="1" noChangeArrowheads="1"/>
          </p:cNvSpPr>
          <p:nvPr>
            <p:ph type="ftr" sz="quarter" idx="11"/>
          </p:nvPr>
        </p:nvSpPr>
        <p:spPr>
          <a:ln/>
        </p:spPr>
        <p:txBody>
          <a:bodyPr/>
          <a:lstStyle>
            <a:lvl1pPr>
              <a:defRPr/>
            </a:lvl1pPr>
          </a:lstStyle>
          <a:p>
            <a:pPr>
              <a:defRPr/>
            </a:pPr>
            <a:endParaRPr lang="ru-RU"/>
          </a:p>
        </p:txBody>
      </p:sp>
      <p:sp>
        <p:nvSpPr>
          <p:cNvPr id="6" name="Rectangle 156"/>
          <p:cNvSpPr>
            <a:spLocks noGrp="1" noChangeArrowheads="1"/>
          </p:cNvSpPr>
          <p:nvPr>
            <p:ph type="sldNum" sz="quarter" idx="12"/>
          </p:nvPr>
        </p:nvSpPr>
        <p:spPr>
          <a:ln/>
        </p:spPr>
        <p:txBody>
          <a:bodyPr/>
          <a:lstStyle>
            <a:lvl1pPr>
              <a:defRPr/>
            </a:lvl1pPr>
          </a:lstStyle>
          <a:p>
            <a:pPr>
              <a:defRPr/>
            </a:pPr>
            <a:fld id="{71BA30AC-23C1-4735-8297-36D2F9D52D4F}" type="slidenum">
              <a:rPr lang="ru-RU"/>
              <a:pPr>
                <a:defRPr/>
              </a:pPr>
              <a:t>‹#›</a:t>
            </a:fld>
            <a:endParaRPr lang="ru-RU"/>
          </a:p>
        </p:txBody>
      </p:sp>
    </p:spTree>
  </p:cSld>
  <p:clrMapOvr>
    <a:masterClrMapping/>
  </p:clrMapOvr>
  <p:transition spd="med" advTm="20000"/>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6" y="228600"/>
            <a:ext cx="8540751"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301626" y="1600200"/>
            <a:ext cx="8540751" cy="2173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01626" y="3925889"/>
            <a:ext cx="8540751" cy="2173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88E93052-769F-42DF-AE8A-762D45F99F37}" type="slidenum">
              <a:rPr lang="ru-RU"/>
              <a:pPr>
                <a:defRPr/>
              </a:pPr>
              <a:t>‹#›</a:t>
            </a:fld>
            <a:endParaRPr lang="ru-RU"/>
          </a:p>
        </p:txBody>
      </p:sp>
    </p:spTree>
  </p:cSld>
  <p:clrMapOvr>
    <a:masterClrMapping/>
  </p:clrMapOvr>
  <p:transition spd="med" advTm="2000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6" y="228600"/>
            <a:ext cx="8540751"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301626" y="1600201"/>
            <a:ext cx="4194175" cy="44989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2" y="1600201"/>
            <a:ext cx="4194175" cy="44989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79481D0F-B7EE-47D4-BF4E-1E94D9564393}" type="slidenum">
              <a:rPr lang="ru-RU"/>
              <a:pPr>
                <a:defRPr/>
              </a:pPr>
              <a:t>‹#›</a:t>
            </a:fld>
            <a:endParaRPr lang="ru-RU"/>
          </a:p>
        </p:txBody>
      </p:sp>
    </p:spTree>
  </p:cSld>
  <p:clrMapOvr>
    <a:masterClrMapping/>
  </p:clrMapOvr>
  <p:transition spd="med" advTm="20000"/>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Заголовок, клип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6" y="228600"/>
            <a:ext cx="8540751" cy="1143000"/>
          </a:xfrm>
        </p:spPr>
        <p:txBody>
          <a:bodyPr/>
          <a:lstStyle/>
          <a:p>
            <a:r>
              <a:rPr lang="ru-RU" smtClean="0"/>
              <a:t>Образец заголовка</a:t>
            </a:r>
            <a:endParaRPr lang="ru-RU"/>
          </a:p>
        </p:txBody>
      </p:sp>
      <p:sp>
        <p:nvSpPr>
          <p:cNvPr id="3" name="Клип 2"/>
          <p:cNvSpPr>
            <a:spLocks noGrp="1"/>
          </p:cNvSpPr>
          <p:nvPr>
            <p:ph type="clipArt" sz="half" idx="1"/>
          </p:nvPr>
        </p:nvSpPr>
        <p:spPr>
          <a:xfrm>
            <a:off x="301626" y="1600201"/>
            <a:ext cx="4194175" cy="4498975"/>
          </a:xfrm>
        </p:spPr>
        <p:txBody>
          <a:bodyPr/>
          <a:lstStyle/>
          <a:p>
            <a:pPr lvl="0"/>
            <a:endParaRPr lang="ru-RU" noProof="0" smtClean="0"/>
          </a:p>
        </p:txBody>
      </p:sp>
      <p:sp>
        <p:nvSpPr>
          <p:cNvPr id="4" name="Текст 3"/>
          <p:cNvSpPr>
            <a:spLocks noGrp="1"/>
          </p:cNvSpPr>
          <p:nvPr>
            <p:ph type="body" sz="half" idx="2"/>
          </p:nvPr>
        </p:nvSpPr>
        <p:spPr>
          <a:xfrm>
            <a:off x="4648202" y="1600201"/>
            <a:ext cx="4194175" cy="44989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8B7DE749-CA39-4F0B-B640-E318B95793B7}" type="slidenum">
              <a:rPr lang="ru-RU"/>
              <a:pPr>
                <a:defRPr/>
              </a:pPr>
              <a:t>‹#›</a:t>
            </a:fld>
            <a:endParaRPr lang="ru-RU"/>
          </a:p>
        </p:txBody>
      </p:sp>
    </p:spTree>
  </p:cSld>
  <p:clrMapOvr>
    <a:masterClrMapping/>
  </p:clrMapOvr>
  <p:transition spd="med" advTm="20000"/>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reserve="1">
  <p:cSld name="Заголовок и объект над текс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6" y="228600"/>
            <a:ext cx="8540751"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301626" y="1600200"/>
            <a:ext cx="8540751" cy="2173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01626" y="3925889"/>
            <a:ext cx="8540751" cy="2173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FAF45A4C-209D-4387-B25A-5D6AC7829A36}" type="slidenum">
              <a:rPr lang="ru-RU"/>
              <a:pPr>
                <a:defRPr/>
              </a:pPr>
              <a:t>‹#›</a:t>
            </a:fld>
            <a:endParaRPr lang="ru-RU"/>
          </a:p>
        </p:txBody>
      </p:sp>
    </p:spTree>
  </p:cSld>
  <p:clrMapOvr>
    <a:masterClrMapping/>
  </p:clrMapOvr>
  <p:transition spd="med" advTm="20000"/>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6" y="228600"/>
            <a:ext cx="8540751"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301626" y="1600201"/>
            <a:ext cx="4194175" cy="44989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648202" y="1600201"/>
            <a:ext cx="4194175" cy="44989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AE2ADD13-3A41-44AF-91B0-15BBEFEC57F9}" type="slidenum">
              <a:rPr lang="ru-RU"/>
              <a:pPr>
                <a:defRPr/>
              </a:pPr>
              <a:t>‹#›</a:t>
            </a:fld>
            <a:endParaRPr lang="ru-RU"/>
          </a:p>
        </p:txBody>
      </p:sp>
    </p:spTree>
  </p:cSld>
  <p:clrMapOvr>
    <a:masterClrMapping/>
  </p:clrMapOvr>
  <p:transition spd="med" advTm="2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54"/>
          <p:cNvSpPr>
            <a:spLocks noGrp="1" noChangeArrowheads="1"/>
          </p:cNvSpPr>
          <p:nvPr>
            <p:ph type="dt" sz="half" idx="10"/>
          </p:nvPr>
        </p:nvSpPr>
        <p:spPr>
          <a:ln/>
        </p:spPr>
        <p:txBody>
          <a:bodyPr/>
          <a:lstStyle>
            <a:lvl1pPr>
              <a:defRPr/>
            </a:lvl1pPr>
          </a:lstStyle>
          <a:p>
            <a:pPr>
              <a:defRPr/>
            </a:pPr>
            <a:endParaRPr lang="ru-RU"/>
          </a:p>
        </p:txBody>
      </p:sp>
      <p:sp>
        <p:nvSpPr>
          <p:cNvPr id="5" name="Rectangle 155"/>
          <p:cNvSpPr>
            <a:spLocks noGrp="1" noChangeArrowheads="1"/>
          </p:cNvSpPr>
          <p:nvPr>
            <p:ph type="ftr" sz="quarter" idx="11"/>
          </p:nvPr>
        </p:nvSpPr>
        <p:spPr>
          <a:ln/>
        </p:spPr>
        <p:txBody>
          <a:bodyPr/>
          <a:lstStyle>
            <a:lvl1pPr>
              <a:defRPr/>
            </a:lvl1pPr>
          </a:lstStyle>
          <a:p>
            <a:pPr>
              <a:defRPr/>
            </a:pPr>
            <a:endParaRPr lang="ru-RU"/>
          </a:p>
        </p:txBody>
      </p:sp>
      <p:sp>
        <p:nvSpPr>
          <p:cNvPr id="6" name="Rectangle 156"/>
          <p:cNvSpPr>
            <a:spLocks noGrp="1" noChangeArrowheads="1"/>
          </p:cNvSpPr>
          <p:nvPr>
            <p:ph type="sldNum" sz="quarter" idx="12"/>
          </p:nvPr>
        </p:nvSpPr>
        <p:spPr>
          <a:ln/>
        </p:spPr>
        <p:txBody>
          <a:bodyPr/>
          <a:lstStyle>
            <a:lvl1pPr>
              <a:defRPr/>
            </a:lvl1pPr>
          </a:lstStyle>
          <a:p>
            <a:pPr>
              <a:defRPr/>
            </a:pPr>
            <a:fld id="{AC1ADC8E-EE49-45E6-9944-A41D6E28D650}" type="slidenum">
              <a:rPr lang="ru-RU"/>
              <a:pPr>
                <a:defRPr/>
              </a:pPr>
              <a:t>‹#›</a:t>
            </a:fld>
            <a:endParaRPr lang="ru-RU"/>
          </a:p>
        </p:txBody>
      </p:sp>
    </p:spTree>
  </p:cSld>
  <p:clrMapOvr>
    <a:masterClrMapping/>
  </p:clrMapOvr>
  <p:transition spd="med" advTm="2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54"/>
          <p:cNvSpPr>
            <a:spLocks noGrp="1" noChangeArrowheads="1"/>
          </p:cNvSpPr>
          <p:nvPr>
            <p:ph type="dt" sz="half" idx="10"/>
          </p:nvPr>
        </p:nvSpPr>
        <p:spPr>
          <a:ln/>
        </p:spPr>
        <p:txBody>
          <a:bodyPr/>
          <a:lstStyle>
            <a:lvl1pPr>
              <a:defRPr/>
            </a:lvl1pPr>
          </a:lstStyle>
          <a:p>
            <a:pPr>
              <a:defRPr/>
            </a:pPr>
            <a:endParaRPr lang="ru-RU"/>
          </a:p>
        </p:txBody>
      </p:sp>
      <p:sp>
        <p:nvSpPr>
          <p:cNvPr id="5" name="Rectangle 155"/>
          <p:cNvSpPr>
            <a:spLocks noGrp="1" noChangeArrowheads="1"/>
          </p:cNvSpPr>
          <p:nvPr>
            <p:ph type="ftr" sz="quarter" idx="11"/>
          </p:nvPr>
        </p:nvSpPr>
        <p:spPr>
          <a:ln/>
        </p:spPr>
        <p:txBody>
          <a:bodyPr/>
          <a:lstStyle>
            <a:lvl1pPr>
              <a:defRPr/>
            </a:lvl1pPr>
          </a:lstStyle>
          <a:p>
            <a:pPr>
              <a:defRPr/>
            </a:pPr>
            <a:endParaRPr lang="ru-RU"/>
          </a:p>
        </p:txBody>
      </p:sp>
      <p:sp>
        <p:nvSpPr>
          <p:cNvPr id="6" name="Rectangle 156"/>
          <p:cNvSpPr>
            <a:spLocks noGrp="1" noChangeArrowheads="1"/>
          </p:cNvSpPr>
          <p:nvPr>
            <p:ph type="sldNum" sz="quarter" idx="12"/>
          </p:nvPr>
        </p:nvSpPr>
        <p:spPr>
          <a:ln/>
        </p:spPr>
        <p:txBody>
          <a:bodyPr/>
          <a:lstStyle>
            <a:lvl1pPr>
              <a:defRPr/>
            </a:lvl1pPr>
          </a:lstStyle>
          <a:p>
            <a:pPr>
              <a:defRPr/>
            </a:pPr>
            <a:fld id="{A7B0A355-0F66-4D7D-AAF3-264CA443DE36}" type="slidenum">
              <a:rPr lang="ru-RU"/>
              <a:pPr>
                <a:defRPr/>
              </a:pPr>
              <a:t>‹#›</a:t>
            </a:fld>
            <a:endParaRPr lang="ru-RU"/>
          </a:p>
        </p:txBody>
      </p:sp>
    </p:spTree>
  </p:cSld>
  <p:clrMapOvr>
    <a:masterClrMapping/>
  </p:clrMapOvr>
  <p:transition spd="med" advTm="2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01626" y="1600201"/>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2" y="1600201"/>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C38F83EF-5C44-43B6-8323-A0E0E3E2F8F3}" type="slidenum">
              <a:rPr lang="ru-RU"/>
              <a:pPr>
                <a:defRPr/>
              </a:pPr>
              <a:t>‹#›</a:t>
            </a:fld>
            <a:endParaRPr lang="ru-RU"/>
          </a:p>
        </p:txBody>
      </p:sp>
    </p:spTree>
  </p:cSld>
  <p:clrMapOvr>
    <a:masterClrMapping/>
  </p:clrMapOvr>
  <p:transition spd="med" advTm="2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54"/>
          <p:cNvSpPr>
            <a:spLocks noGrp="1" noChangeArrowheads="1"/>
          </p:cNvSpPr>
          <p:nvPr>
            <p:ph type="dt" sz="half" idx="10"/>
          </p:nvPr>
        </p:nvSpPr>
        <p:spPr>
          <a:ln/>
        </p:spPr>
        <p:txBody>
          <a:bodyPr/>
          <a:lstStyle>
            <a:lvl1pPr>
              <a:defRPr/>
            </a:lvl1pPr>
          </a:lstStyle>
          <a:p>
            <a:pPr>
              <a:defRPr/>
            </a:pPr>
            <a:endParaRPr lang="ru-RU"/>
          </a:p>
        </p:txBody>
      </p:sp>
      <p:sp>
        <p:nvSpPr>
          <p:cNvPr id="8" name="Rectangle 155"/>
          <p:cNvSpPr>
            <a:spLocks noGrp="1" noChangeArrowheads="1"/>
          </p:cNvSpPr>
          <p:nvPr>
            <p:ph type="ftr" sz="quarter" idx="11"/>
          </p:nvPr>
        </p:nvSpPr>
        <p:spPr>
          <a:ln/>
        </p:spPr>
        <p:txBody>
          <a:bodyPr/>
          <a:lstStyle>
            <a:lvl1pPr>
              <a:defRPr/>
            </a:lvl1pPr>
          </a:lstStyle>
          <a:p>
            <a:pPr>
              <a:defRPr/>
            </a:pPr>
            <a:endParaRPr lang="ru-RU"/>
          </a:p>
        </p:txBody>
      </p:sp>
      <p:sp>
        <p:nvSpPr>
          <p:cNvPr id="9" name="Rectangle 156"/>
          <p:cNvSpPr>
            <a:spLocks noGrp="1" noChangeArrowheads="1"/>
          </p:cNvSpPr>
          <p:nvPr>
            <p:ph type="sldNum" sz="quarter" idx="12"/>
          </p:nvPr>
        </p:nvSpPr>
        <p:spPr>
          <a:ln/>
        </p:spPr>
        <p:txBody>
          <a:bodyPr/>
          <a:lstStyle>
            <a:lvl1pPr>
              <a:defRPr/>
            </a:lvl1pPr>
          </a:lstStyle>
          <a:p>
            <a:pPr>
              <a:defRPr/>
            </a:pPr>
            <a:fld id="{932EC0AE-4599-4ED0-A9DB-986F83EA6F25}" type="slidenum">
              <a:rPr lang="ru-RU"/>
              <a:pPr>
                <a:defRPr/>
              </a:pPr>
              <a:t>‹#›</a:t>
            </a:fld>
            <a:endParaRPr lang="ru-RU"/>
          </a:p>
        </p:txBody>
      </p:sp>
    </p:spTree>
  </p:cSld>
  <p:clrMapOvr>
    <a:masterClrMapping/>
  </p:clrMapOvr>
  <p:transition spd="med" advTm="2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54"/>
          <p:cNvSpPr>
            <a:spLocks noGrp="1" noChangeArrowheads="1"/>
          </p:cNvSpPr>
          <p:nvPr>
            <p:ph type="dt" sz="half" idx="10"/>
          </p:nvPr>
        </p:nvSpPr>
        <p:spPr>
          <a:ln/>
        </p:spPr>
        <p:txBody>
          <a:bodyPr/>
          <a:lstStyle>
            <a:lvl1pPr>
              <a:defRPr/>
            </a:lvl1pPr>
          </a:lstStyle>
          <a:p>
            <a:pPr>
              <a:defRPr/>
            </a:pPr>
            <a:endParaRPr lang="ru-RU"/>
          </a:p>
        </p:txBody>
      </p:sp>
      <p:sp>
        <p:nvSpPr>
          <p:cNvPr id="4" name="Rectangle 155"/>
          <p:cNvSpPr>
            <a:spLocks noGrp="1" noChangeArrowheads="1"/>
          </p:cNvSpPr>
          <p:nvPr>
            <p:ph type="ftr" sz="quarter" idx="11"/>
          </p:nvPr>
        </p:nvSpPr>
        <p:spPr>
          <a:ln/>
        </p:spPr>
        <p:txBody>
          <a:bodyPr/>
          <a:lstStyle>
            <a:lvl1pPr>
              <a:defRPr/>
            </a:lvl1pPr>
          </a:lstStyle>
          <a:p>
            <a:pPr>
              <a:defRPr/>
            </a:pPr>
            <a:endParaRPr lang="ru-RU"/>
          </a:p>
        </p:txBody>
      </p:sp>
      <p:sp>
        <p:nvSpPr>
          <p:cNvPr id="5" name="Rectangle 156"/>
          <p:cNvSpPr>
            <a:spLocks noGrp="1" noChangeArrowheads="1"/>
          </p:cNvSpPr>
          <p:nvPr>
            <p:ph type="sldNum" sz="quarter" idx="12"/>
          </p:nvPr>
        </p:nvSpPr>
        <p:spPr>
          <a:ln/>
        </p:spPr>
        <p:txBody>
          <a:bodyPr/>
          <a:lstStyle>
            <a:lvl1pPr>
              <a:defRPr/>
            </a:lvl1pPr>
          </a:lstStyle>
          <a:p>
            <a:pPr>
              <a:defRPr/>
            </a:pPr>
            <a:fld id="{D8841839-9C1B-42EC-B0FA-6651DF78A2BB}" type="slidenum">
              <a:rPr lang="ru-RU"/>
              <a:pPr>
                <a:defRPr/>
              </a:pPr>
              <a:t>‹#›</a:t>
            </a:fld>
            <a:endParaRPr lang="ru-RU"/>
          </a:p>
        </p:txBody>
      </p:sp>
    </p:spTree>
  </p:cSld>
  <p:clrMapOvr>
    <a:masterClrMapping/>
  </p:clrMapOvr>
  <p:transition spd="med" advTm="2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ru-RU"/>
          </a:p>
        </p:txBody>
      </p:sp>
      <p:sp>
        <p:nvSpPr>
          <p:cNvPr id="3" name="Rectangle 155"/>
          <p:cNvSpPr>
            <a:spLocks noGrp="1" noChangeArrowheads="1"/>
          </p:cNvSpPr>
          <p:nvPr>
            <p:ph type="ftr" sz="quarter" idx="11"/>
          </p:nvPr>
        </p:nvSpPr>
        <p:spPr>
          <a:ln/>
        </p:spPr>
        <p:txBody>
          <a:bodyPr/>
          <a:lstStyle>
            <a:lvl1pPr>
              <a:defRPr/>
            </a:lvl1pPr>
          </a:lstStyle>
          <a:p>
            <a:pPr>
              <a:defRPr/>
            </a:pPr>
            <a:endParaRPr lang="ru-RU"/>
          </a:p>
        </p:txBody>
      </p:sp>
      <p:sp>
        <p:nvSpPr>
          <p:cNvPr id="4" name="Rectangle 156"/>
          <p:cNvSpPr>
            <a:spLocks noGrp="1" noChangeArrowheads="1"/>
          </p:cNvSpPr>
          <p:nvPr>
            <p:ph type="sldNum" sz="quarter" idx="12"/>
          </p:nvPr>
        </p:nvSpPr>
        <p:spPr>
          <a:ln/>
        </p:spPr>
        <p:txBody>
          <a:bodyPr/>
          <a:lstStyle>
            <a:lvl1pPr>
              <a:defRPr/>
            </a:lvl1pPr>
          </a:lstStyle>
          <a:p>
            <a:pPr>
              <a:defRPr/>
            </a:pPr>
            <a:fld id="{864FDE1B-3BBB-48DB-8D4E-75340CFF75A6}" type="slidenum">
              <a:rPr lang="ru-RU"/>
              <a:pPr>
                <a:defRPr/>
              </a:pPr>
              <a:t>‹#›</a:t>
            </a:fld>
            <a:endParaRPr lang="ru-RU"/>
          </a:p>
        </p:txBody>
      </p:sp>
    </p:spTree>
  </p:cSld>
  <p:clrMapOvr>
    <a:masterClrMapping/>
  </p:clrMapOvr>
  <p:transition spd="med" advTm="20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855B5DDB-9823-4D29-A9C6-5830AC98DC01}" type="slidenum">
              <a:rPr lang="ru-RU"/>
              <a:pPr>
                <a:defRPr/>
              </a:pPr>
              <a:t>‹#›</a:t>
            </a:fld>
            <a:endParaRPr lang="ru-RU"/>
          </a:p>
        </p:txBody>
      </p:sp>
    </p:spTree>
  </p:cSld>
  <p:clrMapOvr>
    <a:masterClrMapping/>
  </p:clrMapOvr>
  <p:transition spd="med" advTm="20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1"/>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54"/>
          <p:cNvSpPr>
            <a:spLocks noGrp="1" noChangeArrowheads="1"/>
          </p:cNvSpPr>
          <p:nvPr>
            <p:ph type="dt" sz="half" idx="10"/>
          </p:nvPr>
        </p:nvSpPr>
        <p:spPr>
          <a:ln/>
        </p:spPr>
        <p:txBody>
          <a:bodyPr/>
          <a:lstStyle>
            <a:lvl1pPr>
              <a:defRPr/>
            </a:lvl1pPr>
          </a:lstStyle>
          <a:p>
            <a:pPr>
              <a:defRPr/>
            </a:pPr>
            <a:endParaRPr lang="ru-RU"/>
          </a:p>
        </p:txBody>
      </p:sp>
      <p:sp>
        <p:nvSpPr>
          <p:cNvPr id="6" name="Rectangle 155"/>
          <p:cNvSpPr>
            <a:spLocks noGrp="1" noChangeArrowheads="1"/>
          </p:cNvSpPr>
          <p:nvPr>
            <p:ph type="ftr" sz="quarter" idx="11"/>
          </p:nvPr>
        </p:nvSpPr>
        <p:spPr>
          <a:ln/>
        </p:spPr>
        <p:txBody>
          <a:bodyPr/>
          <a:lstStyle>
            <a:lvl1pPr>
              <a:defRPr/>
            </a:lvl1pPr>
          </a:lstStyle>
          <a:p>
            <a:pPr>
              <a:defRPr/>
            </a:pPr>
            <a:endParaRPr lang="ru-RU"/>
          </a:p>
        </p:txBody>
      </p:sp>
      <p:sp>
        <p:nvSpPr>
          <p:cNvPr id="7" name="Rectangle 156"/>
          <p:cNvSpPr>
            <a:spLocks noGrp="1" noChangeArrowheads="1"/>
          </p:cNvSpPr>
          <p:nvPr>
            <p:ph type="sldNum" sz="quarter" idx="12"/>
          </p:nvPr>
        </p:nvSpPr>
        <p:spPr>
          <a:ln/>
        </p:spPr>
        <p:txBody>
          <a:bodyPr/>
          <a:lstStyle>
            <a:lvl1pPr>
              <a:defRPr/>
            </a:lvl1pPr>
          </a:lstStyle>
          <a:p>
            <a:pPr>
              <a:defRPr/>
            </a:pPr>
            <a:fld id="{1AC1541E-0534-4D0D-A398-A6D6FE2DEB37}" type="slidenum">
              <a:rPr lang="ru-RU"/>
              <a:pPr>
                <a:defRPr/>
              </a:pPr>
              <a:t>‹#›</a:t>
            </a:fld>
            <a:endParaRPr lang="ru-RU"/>
          </a:p>
        </p:txBody>
      </p:sp>
    </p:spTree>
  </p:cSld>
  <p:clrMapOvr>
    <a:masterClrMapping/>
  </p:clrMapOvr>
  <p:transition spd="med" advTm="2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3316"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ru-RU"/>
              </a:p>
            </p:txBody>
          </p:sp>
          <p:sp>
            <p:nvSpPr>
              <p:cNvPr id="13317"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3318"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3319"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ru-RU"/>
              </a:p>
            </p:txBody>
          </p:sp>
          <p:sp>
            <p:nvSpPr>
              <p:cNvPr id="13320"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ru-RU"/>
              </a:p>
            </p:txBody>
          </p:sp>
          <p:sp>
            <p:nvSpPr>
              <p:cNvPr id="13321"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3322"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ru-RU"/>
              </a:p>
            </p:txBody>
          </p:sp>
          <p:sp>
            <p:nvSpPr>
              <p:cNvPr id="13323"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3324"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3325"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3326"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3327"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ru-RU"/>
              </a:p>
            </p:txBody>
          </p:sp>
          <p:sp>
            <p:nvSpPr>
              <p:cNvPr id="13328"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ru-RU"/>
              </a:p>
            </p:txBody>
          </p:sp>
        </p:grpSp>
        <p:grpSp>
          <p:nvGrpSpPr>
            <p:cNvPr id="1033" name="Group 17"/>
            <p:cNvGrpSpPr>
              <a:grpSpLocks/>
            </p:cNvGrpSpPr>
            <p:nvPr userDrawn="1"/>
          </p:nvGrpSpPr>
          <p:grpSpPr bwMode="auto">
            <a:xfrm>
              <a:off x="0" y="2291"/>
              <a:ext cx="1385" cy="1702"/>
              <a:chOff x="0" y="2291"/>
              <a:chExt cx="1385" cy="1702"/>
            </a:xfrm>
          </p:grpSpPr>
          <p:sp>
            <p:nvSpPr>
              <p:cNvPr id="13330"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1"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2"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3"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4"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5"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6"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7"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8"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39"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0"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1"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2"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3"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4"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5"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6"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7"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8"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49"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0"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1"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2"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3"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4"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5"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6"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7"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8"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59"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0"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1"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2"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3"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4"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5"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6"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7"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8"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69"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0"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1"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2"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3"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4"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5"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6"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7"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8"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79"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0"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1"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2"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3"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4"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5"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6"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7"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8"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89"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0"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1"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2"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3"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ru-RU"/>
              </a:p>
            </p:txBody>
          </p:sp>
          <p:sp>
            <p:nvSpPr>
              <p:cNvPr id="13394"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5"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6"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7"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8"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399"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0"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1"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2"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3"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4"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5"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6"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7"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8"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09"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0"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1"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2"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3"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4"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5"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6"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7"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8"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19"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0"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1"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2"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3"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4"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5"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6"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7"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8"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29"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0"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1"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2"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3"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4"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5"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6"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7"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8"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39"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0"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1"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2"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3"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4"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5"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6"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7"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8"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49"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50"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ru-RU"/>
              </a:p>
            </p:txBody>
          </p:sp>
          <p:sp>
            <p:nvSpPr>
              <p:cNvPr id="13451"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ru-RU"/>
              </a:p>
            </p:txBody>
          </p:sp>
          <p:sp>
            <p:nvSpPr>
              <p:cNvPr id="13452"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ru-RU"/>
              </a:p>
            </p:txBody>
          </p:sp>
          <p:sp>
            <p:nvSpPr>
              <p:cNvPr id="13453"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ru-RU"/>
              </a:p>
            </p:txBody>
          </p:sp>
          <p:sp>
            <p:nvSpPr>
              <p:cNvPr id="13454"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ru-RU"/>
              </a:p>
            </p:txBody>
          </p:sp>
          <p:sp>
            <p:nvSpPr>
              <p:cNvPr id="13455"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ru-RU"/>
              </a:p>
            </p:txBody>
          </p:sp>
          <p:sp>
            <p:nvSpPr>
              <p:cNvPr id="13456"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a:defRPr/>
                </a:pPr>
                <a:endParaRPr lang="ru-RU"/>
              </a:p>
            </p:txBody>
          </p:sp>
          <p:sp>
            <p:nvSpPr>
              <p:cNvPr id="13457"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a:defRPr/>
                </a:pPr>
                <a:endParaRPr lang="ru-RU"/>
              </a:p>
            </p:txBody>
          </p:sp>
          <p:sp>
            <p:nvSpPr>
              <p:cNvPr id="13458"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a:defRPr/>
                </a:pPr>
                <a:endParaRPr lang="ru-RU"/>
              </a:p>
            </p:txBody>
          </p:sp>
          <p:sp>
            <p:nvSpPr>
              <p:cNvPr id="13459"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60"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13461"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ru-RU"/>
              </a:p>
            </p:txBody>
          </p:sp>
          <p:sp>
            <p:nvSpPr>
              <p:cNvPr id="13462"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ru-RU"/>
              </a:p>
            </p:txBody>
          </p:sp>
          <p:sp>
            <p:nvSpPr>
              <p:cNvPr id="13463"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ru-RU"/>
              </a:p>
            </p:txBody>
          </p:sp>
          <p:sp>
            <p:nvSpPr>
              <p:cNvPr id="13464"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ru-RU"/>
              </a:p>
            </p:txBody>
          </p:sp>
        </p:grpSp>
      </p:grpSp>
      <p:sp>
        <p:nvSpPr>
          <p:cNvPr id="13465"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3466"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atin typeface="Arial" charset="0"/>
              </a:defRPr>
            </a:lvl1pPr>
          </a:lstStyle>
          <a:p>
            <a:pPr>
              <a:defRPr/>
            </a:pPr>
            <a:endParaRPr lang="ru-RU"/>
          </a:p>
        </p:txBody>
      </p:sp>
      <p:sp>
        <p:nvSpPr>
          <p:cNvPr id="13467"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Arial" charset="0"/>
              </a:defRPr>
            </a:lvl1pPr>
          </a:lstStyle>
          <a:p>
            <a:pPr>
              <a:defRPr/>
            </a:pPr>
            <a:endParaRPr lang="ru-RU"/>
          </a:p>
        </p:txBody>
      </p:sp>
      <p:sp>
        <p:nvSpPr>
          <p:cNvPr id="13468"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atin typeface="Arial" charset="0"/>
              </a:defRPr>
            </a:lvl1pPr>
          </a:lstStyle>
          <a:p>
            <a:pPr>
              <a:defRPr/>
            </a:pPr>
            <a:fld id="{EC86BB61-1230-4EC3-90A9-5C619FC6011B}" type="slidenum">
              <a:rPr lang="ru-RU"/>
              <a:pPr>
                <a:defRPr/>
              </a:pPr>
              <a:t>‹#›</a:t>
            </a:fld>
            <a:endParaRPr lang="ru-RU"/>
          </a:p>
        </p:txBody>
      </p:sp>
      <p:sp>
        <p:nvSpPr>
          <p:cNvPr id="13469"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690"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Lst>
  <p:transition spd="med" advTm="2000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Rot="1" noChangeArrowheads="1"/>
          </p:cNvSpPr>
          <p:nvPr>
            <p:ph type="title"/>
          </p:nvPr>
        </p:nvSpPr>
        <p:spPr>
          <a:xfrm>
            <a:off x="301625" y="228600"/>
            <a:ext cx="8540750" cy="1143000"/>
          </a:xfrm>
        </p:spPr>
        <p:txBody>
          <a:bodyPr/>
          <a:lstStyle/>
          <a:p>
            <a:pPr eaLnBrk="1" hangingPunct="1">
              <a:defRPr/>
            </a:pPr>
            <a:r>
              <a:rPr lang="ru-RU" b="1" smtClean="0"/>
              <a:t>День Ивана Купалы.</a:t>
            </a:r>
          </a:p>
        </p:txBody>
      </p:sp>
      <p:sp>
        <p:nvSpPr>
          <p:cNvPr id="2053" name="Rectangle 5"/>
          <p:cNvSpPr>
            <a:spLocks noGrp="1" noRot="1" noChangeArrowheads="1"/>
          </p:cNvSpPr>
          <p:nvPr>
            <p:ph type="body" sz="half" idx="1"/>
          </p:nvPr>
        </p:nvSpPr>
        <p:spPr>
          <a:xfrm>
            <a:off x="301625" y="1600200"/>
            <a:ext cx="8540750" cy="2260600"/>
          </a:xfrm>
        </p:spPr>
        <p:txBody>
          <a:bodyPr/>
          <a:lstStyle/>
          <a:p>
            <a:pPr algn="just" eaLnBrk="1" hangingPunct="1">
              <a:defRPr/>
            </a:pPr>
            <a:r>
              <a:rPr lang="ru-RU" sz="2400" smtClean="0"/>
              <a:t>7 июля - праздник Рождества Иоанна Предтечи, Крестителя Иисуса. Рождество Христа - зимний солнцеворот, рождество Иоанна – летний. Постепенно христианский праздник слился с народным празднованием в честь летнего солнцестояния.</a:t>
            </a:r>
          </a:p>
        </p:txBody>
      </p:sp>
      <p:pic>
        <p:nvPicPr>
          <p:cNvPr id="2067" name="Picture 19" descr="vakip_28"/>
          <p:cNvPicPr>
            <a:picLocks noGrp="1" noChangeAspect="1" noChangeArrowheads="1"/>
          </p:cNvPicPr>
          <p:nvPr>
            <p:ph sz="half" idx="2"/>
          </p:nvPr>
        </p:nvPicPr>
        <p:blipFill>
          <a:blip r:embed="rId2" cstate="print"/>
          <a:srcRect/>
          <a:stretch>
            <a:fillRect/>
          </a:stretch>
        </p:blipFill>
        <p:spPr>
          <a:xfrm>
            <a:off x="2143108" y="3786190"/>
            <a:ext cx="5521287" cy="2786082"/>
          </a:xfrm>
          <a:noFill/>
        </p:spPr>
      </p:pic>
      <p:sp>
        <p:nvSpPr>
          <p:cNvPr id="5" name="Прямоугольник 4"/>
          <p:cNvSpPr/>
          <p:nvPr/>
        </p:nvSpPr>
        <p:spPr bwMode="auto">
          <a:xfrm>
            <a:off x="3786188" y="0"/>
            <a:ext cx="2214562" cy="428625"/>
          </a:xfrm>
          <a:prstGeom prst="rect">
            <a:avLst/>
          </a:prstGeom>
          <a:solidFill>
            <a:schemeClr val="bg1">
              <a:lumMod val="75000"/>
            </a:schemeClr>
          </a:solidFill>
          <a:ln>
            <a:solidFill>
              <a:schemeClr val="accent1">
                <a:lumMod val="20000"/>
                <a:lumOff val="80000"/>
              </a:schemeClr>
            </a:solidFill>
            <a:headEnd type="none" w="med" len="med"/>
            <a:tailEnd type="none" w="med" len="med"/>
          </a:ln>
        </p:spPr>
        <p:style>
          <a:lnRef idx="3">
            <a:schemeClr val="lt1"/>
          </a:lnRef>
          <a:fillRef idx="1">
            <a:schemeClr val="accent1"/>
          </a:fillRef>
          <a:effectRef idx="1">
            <a:schemeClr val="accent1"/>
          </a:effectRef>
          <a:fontRef idx="minor">
            <a:schemeClr val="lt1"/>
          </a:fontRef>
        </p:style>
        <p:txBody>
          <a:bodyPr/>
          <a:lstStyle/>
          <a:p>
            <a:pPr algn="ctr" eaLnBrk="0" hangingPunct="0">
              <a:defRPr/>
            </a:pPr>
            <a:r>
              <a:rPr lang="en-US" sz="2000" b="1" smtClean="0">
                <a:solidFill>
                  <a:schemeClr val="bg1"/>
                </a:solidFill>
                <a:latin typeface="Times New Roman" pitchFamily="18" charset="0"/>
              </a:rPr>
              <a:t>pptcloud.ru</a:t>
            </a:r>
            <a:endParaRPr lang="ru-RU" sz="2000" b="1" dirty="0">
              <a:solidFill>
                <a:schemeClr val="bg1"/>
              </a:solidFill>
              <a:latin typeface="Times New Roman" pitchFamily="18" charset="0"/>
            </a:endParaRPr>
          </a:p>
        </p:txBody>
      </p:sp>
    </p:spTree>
  </p:cSld>
  <p:clrMapOvr>
    <a:masterClrMapping/>
  </p:clrMapOvr>
  <p:transition spd="med"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diamond(in)">
                                      <p:cBhvr>
                                        <p:cTn id="7" dur="2000"/>
                                        <p:tgtEl>
                                          <p:spTgt spid="2052"/>
                                        </p:tgtEl>
                                      </p:cBhvr>
                                    </p:animEffect>
                                  </p:childTnLst>
                                </p:cTn>
                              </p:par>
                            </p:childTnLst>
                          </p:cTn>
                        </p:par>
                        <p:par>
                          <p:cTn id="8" fill="hold">
                            <p:stCondLst>
                              <p:cond delay="20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2053">
                                            <p:txEl>
                                              <p:pRg st="0" end="0"/>
                                            </p:txEl>
                                          </p:spTgt>
                                        </p:tgtEl>
                                        <p:attrNameLst>
                                          <p:attrName>style.visibility</p:attrName>
                                        </p:attrNameLst>
                                      </p:cBhvr>
                                      <p:to>
                                        <p:strVal val="visible"/>
                                      </p:to>
                                    </p:set>
                                    <p:anim calcmode="discrete" valueType="clr">
                                      <p:cBhvr override="childStyle">
                                        <p:cTn id="11" dur="80"/>
                                        <p:tgtEl>
                                          <p:spTgt spid="205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2053">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2053">
                                            <p:txEl>
                                              <p:pRg st="0" end="0"/>
                                            </p:txEl>
                                          </p:spTgt>
                                        </p:tgtEl>
                                        <p:attrNameLst>
                                          <p:attrName>fill.type</p:attrName>
                                        </p:attrNameLst>
                                      </p:cBhvr>
                                      <p:to>
                                        <p:strVal val="solid"/>
                                      </p:to>
                                    </p:set>
                                  </p:childTnLst>
                                </p:cTn>
                              </p:par>
                            </p:childTnLst>
                          </p:cTn>
                        </p:par>
                        <p:par>
                          <p:cTn id="14" fill="hold">
                            <p:stCondLst>
                              <p:cond delay="9920"/>
                            </p:stCondLst>
                            <p:childTnLst>
                              <p:par>
                                <p:cTn id="15" presetID="5" presetClass="entr" presetSubtype="10" fill="hold" nodeType="afterEffect">
                                  <p:stCondLst>
                                    <p:cond delay="0"/>
                                  </p:stCondLst>
                                  <p:childTnLst>
                                    <p:set>
                                      <p:cBhvr>
                                        <p:cTn id="16" dur="1" fill="hold">
                                          <p:stCondLst>
                                            <p:cond delay="0"/>
                                          </p:stCondLst>
                                        </p:cTn>
                                        <p:tgtEl>
                                          <p:spTgt spid="2067"/>
                                        </p:tgtEl>
                                        <p:attrNameLst>
                                          <p:attrName>style.visibility</p:attrName>
                                        </p:attrNameLst>
                                      </p:cBhvr>
                                      <p:to>
                                        <p:strVal val="visible"/>
                                      </p:to>
                                    </p:set>
                                    <p:animEffect transition="in" filter="checkerboard(across)">
                                      <p:cBhvr>
                                        <p:cTn id="17" dur="500"/>
                                        <p:tgtEl>
                                          <p:spTgt spid="20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p:bldP spid="205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74" name="Rectangle 22"/>
          <p:cNvSpPr>
            <a:spLocks noGrp="1" noRot="1" noChangeArrowheads="1"/>
          </p:cNvSpPr>
          <p:nvPr>
            <p:ph type="ctrTitle" sz="quarter"/>
          </p:nvPr>
        </p:nvSpPr>
        <p:spPr>
          <a:xfrm>
            <a:off x="642938" y="785813"/>
            <a:ext cx="7772400" cy="1736725"/>
          </a:xfrm>
        </p:spPr>
        <p:txBody>
          <a:bodyPr/>
          <a:lstStyle/>
          <a:p>
            <a:pPr eaLnBrk="1" hangingPunct="1">
              <a:defRPr/>
            </a:pPr>
            <a:r>
              <a:rPr lang="ru-RU" smtClean="0"/>
              <a:t>Иван – чистоплотный.</a:t>
            </a:r>
          </a:p>
        </p:txBody>
      </p:sp>
      <p:sp>
        <p:nvSpPr>
          <p:cNvPr id="49175" name="Rectangle 23"/>
          <p:cNvSpPr>
            <a:spLocks noGrp="1" noRot="1" noChangeArrowheads="1"/>
          </p:cNvSpPr>
          <p:nvPr>
            <p:ph type="subTitle" sz="quarter" idx="1"/>
          </p:nvPr>
        </p:nvSpPr>
        <p:spPr>
          <a:xfrm>
            <a:off x="1371600" y="3071813"/>
            <a:ext cx="6400800" cy="2566987"/>
          </a:xfrm>
        </p:spPr>
        <p:txBody>
          <a:bodyPr/>
          <a:lstStyle/>
          <a:p>
            <a:pPr eaLnBrk="1" hangingPunct="1">
              <a:defRPr/>
            </a:pPr>
            <a:r>
              <a:rPr lang="ru-RU" sz="2400" dirty="0" smtClean="0"/>
              <a:t>С утра парни брали вёдра и шли на реку, где наполняли их жидкой грязью и, возвращаясь, обливали этой грязью девушек. А девушки тоже бежали за грязью и мазали ею парней. И тогда начиналась весёлая свалка, полная криков и смеха. Потом перепачканная молодёжь гурьбой устремлялись к реке для совместного купания.</a:t>
            </a:r>
          </a:p>
        </p:txBody>
      </p:sp>
    </p:spTree>
  </p:cSld>
  <p:clrMapOvr>
    <a:masterClrMapping/>
  </p:clrMapOvr>
  <p:transition spd="med" advTm="20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Grp="1" noRot="1" noChangeArrowheads="1"/>
          </p:cNvSpPr>
          <p:nvPr>
            <p:ph type="title"/>
          </p:nvPr>
        </p:nvSpPr>
        <p:spPr>
          <a:xfrm>
            <a:off x="301625" y="228600"/>
            <a:ext cx="8540750" cy="1143000"/>
          </a:xfrm>
        </p:spPr>
        <p:txBody>
          <a:bodyPr/>
          <a:lstStyle/>
          <a:p>
            <a:pPr eaLnBrk="1" hangingPunct="1">
              <a:defRPr/>
            </a:pPr>
            <a:r>
              <a:rPr lang="ru-RU" smtClean="0"/>
              <a:t>Вечер Дня Ивана Купалы.</a:t>
            </a:r>
          </a:p>
        </p:txBody>
      </p:sp>
      <p:sp>
        <p:nvSpPr>
          <p:cNvPr id="54278" name="Rectangle 6"/>
          <p:cNvSpPr>
            <a:spLocks noGrp="1" noRot="1" noChangeArrowheads="1"/>
          </p:cNvSpPr>
          <p:nvPr>
            <p:ph type="body" sz="half" idx="2"/>
          </p:nvPr>
        </p:nvSpPr>
        <p:spPr>
          <a:xfrm>
            <a:off x="4648200" y="1600200"/>
            <a:ext cx="4244975" cy="4565650"/>
          </a:xfrm>
        </p:spPr>
        <p:txBody>
          <a:bodyPr/>
          <a:lstStyle/>
          <a:p>
            <a:pPr eaLnBrk="1" hangingPunct="1">
              <a:lnSpc>
                <a:spcPct val="80000"/>
              </a:lnSpc>
              <a:defRPr/>
            </a:pPr>
            <a:r>
              <a:rPr lang="ru-RU" sz="2400" smtClean="0"/>
              <a:t>А вечером весь народ, принаряженный, с венками на головах, шёл к реке, где разводили костры, водили хороводы, пели, гадали и, конечно, собирали травы.</a:t>
            </a:r>
          </a:p>
          <a:p>
            <a:pPr eaLnBrk="1" hangingPunct="1">
              <a:lnSpc>
                <a:spcPct val="80000"/>
              </a:lnSpc>
              <a:defRPr/>
            </a:pPr>
            <a:r>
              <a:rPr lang="ru-RU" sz="2400" smtClean="0"/>
              <a:t>Узнать ещё больше о захватывающих дух чудесах этого праздника вы сможете, прочитав повесть Н.В.Гоголя «Вечер накануне Ивана Купалы».</a:t>
            </a:r>
          </a:p>
        </p:txBody>
      </p:sp>
      <p:pic>
        <p:nvPicPr>
          <p:cNvPr id="13316" name="Picture 17" descr="Ivan_Kupala41"/>
          <p:cNvPicPr>
            <a:picLocks noGrp="1" noChangeAspect="1" noChangeArrowheads="1"/>
          </p:cNvPicPr>
          <p:nvPr>
            <p:ph sz="half" idx="1"/>
          </p:nvPr>
        </p:nvPicPr>
        <p:blipFill>
          <a:blip r:embed="rId2" cstate="print"/>
          <a:srcRect/>
          <a:stretch>
            <a:fillRect/>
          </a:stretch>
        </p:blipFill>
        <p:spPr>
          <a:xfrm>
            <a:off x="301625" y="2276475"/>
            <a:ext cx="4194175" cy="3168650"/>
          </a:xfrm>
          <a:noFill/>
        </p:spPr>
      </p:pic>
    </p:spTree>
  </p:cSld>
  <p:clrMapOvr>
    <a:masterClrMapping/>
  </p:clrMapOvr>
  <p:transition spd="med" advTm="20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Rot="1" noChangeArrowheads="1"/>
          </p:cNvSpPr>
          <p:nvPr>
            <p:ph type="title"/>
          </p:nvPr>
        </p:nvSpPr>
        <p:spPr/>
        <p:txBody>
          <a:bodyPr/>
          <a:lstStyle/>
          <a:p>
            <a:pPr algn="l" eaLnBrk="1" hangingPunct="1">
              <a:defRPr/>
            </a:pPr>
            <a:r>
              <a:rPr lang="ru-RU" i="1" smtClean="0"/>
              <a:t>Кто такой Купала?</a:t>
            </a:r>
          </a:p>
        </p:txBody>
      </p:sp>
      <p:sp>
        <p:nvSpPr>
          <p:cNvPr id="16389" name="Rectangle 5"/>
          <p:cNvSpPr>
            <a:spLocks noGrp="1" noRot="1" noChangeArrowheads="1"/>
          </p:cNvSpPr>
          <p:nvPr>
            <p:ph idx="1"/>
          </p:nvPr>
        </p:nvSpPr>
        <p:spPr/>
        <p:txBody>
          <a:bodyPr/>
          <a:lstStyle/>
          <a:p>
            <a:pPr algn="ctr" eaLnBrk="1" hangingPunct="1">
              <a:lnSpc>
                <a:spcPct val="150000"/>
              </a:lnSpc>
              <a:defRPr/>
            </a:pPr>
            <a:r>
              <a:rPr lang="ru-RU" sz="2800" dirty="0" smtClean="0"/>
              <a:t>Купала(Купало) – славянский бог лета, полевых плодов и летних цветов. Его причисляли к знатнейшим богам. Ведь земные плоды более всего служат человеку и составляют его богатство.</a:t>
            </a:r>
          </a:p>
        </p:txBody>
      </p:sp>
    </p:spTree>
  </p:cSld>
  <p:clrMapOvr>
    <a:masterClrMapping/>
  </p:clrMapOvr>
  <p:transition spd="med"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afterEffect">
                                  <p:stCondLst>
                                    <p:cond delay="0"/>
                                  </p:stCondLst>
                                  <p:childTnLst>
                                    <p:animMotion origin="layout" path="M 0 0 C 0.00451 0.00046 0.0269 0.00277 0.03246 0.0037 C 0.0434 0.00578 0.05399 0.01342 0.06493 0.0162 C 0.06961 0.01736 0.08524 0.01944 0.08923 0.0199 C 0.16059 0.01574 0.13142 0.02129 0.16232 0.01087 C 0.16892 0.00486 0.16996 0.00532 0.17847 0.00717 C 0.19583 0.02129 0.19288 0.01597 0.2217 0.01273 C 0.23715 0.00208 0.225 0.00902 0.26093 0.00902 " pathEditMode="relative" ptsTypes="fffffffA">
                                      <p:cBhvr>
                                        <p:cTn id="6" dur="2000" fill="hold"/>
                                        <p:tgtEl>
                                          <p:spTgt spid="16388"/>
                                        </p:tgtEl>
                                        <p:attrNameLst>
                                          <p:attrName>ppt_x</p:attrName>
                                          <p:attrName>ppt_y</p:attrName>
                                        </p:attrNameLst>
                                      </p:cBhvr>
                                    </p:animMotion>
                                  </p:childTnLst>
                                </p:cTn>
                              </p:par>
                            </p:childTnLst>
                          </p:cTn>
                        </p:par>
                        <p:par>
                          <p:cTn id="7" fill="hold">
                            <p:stCondLst>
                              <p:cond delay="2000"/>
                            </p:stCondLst>
                            <p:childTnLst>
                              <p:par>
                                <p:cTn id="8" presetID="27" presetClass="entr" presetSubtype="0" fill="hold" grpId="0" nodeType="afterEffect">
                                  <p:stCondLst>
                                    <p:cond delay="0"/>
                                  </p:stCondLst>
                                  <p:iterate type="lt">
                                    <p:tmPct val="50000"/>
                                  </p:iterate>
                                  <p:childTnLst>
                                    <p:set>
                                      <p:cBhvr>
                                        <p:cTn id="9" dur="1" fill="hold">
                                          <p:stCondLst>
                                            <p:cond delay="0"/>
                                          </p:stCondLst>
                                        </p:cTn>
                                        <p:tgtEl>
                                          <p:spTgt spid="16389">
                                            <p:txEl>
                                              <p:pRg st="0" end="0"/>
                                            </p:txEl>
                                          </p:spTgt>
                                        </p:tgtEl>
                                        <p:attrNameLst>
                                          <p:attrName>style.visibility</p:attrName>
                                        </p:attrNameLst>
                                      </p:cBhvr>
                                      <p:to>
                                        <p:strVal val="visible"/>
                                      </p:to>
                                    </p:set>
                                    <p:anim calcmode="discrete" valueType="clr">
                                      <p:cBhvr override="childStyle">
                                        <p:cTn id="10" dur="80"/>
                                        <p:tgtEl>
                                          <p:spTgt spid="1638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16389">
                                            <p:txEl>
                                              <p:pRg st="0" end="0"/>
                                            </p:txEl>
                                          </p:spTgt>
                                        </p:tgtEl>
                                        <p:attrNameLst>
                                          <p:attrName>fillcolor</p:attrName>
                                        </p:attrNameLst>
                                      </p:cBhvr>
                                      <p:tavLst>
                                        <p:tav tm="0">
                                          <p:val>
                                            <p:clrVal>
                                              <a:schemeClr val="accent2"/>
                                            </p:clrVal>
                                          </p:val>
                                        </p:tav>
                                        <p:tav tm="50000">
                                          <p:val>
                                            <p:clrVal>
                                              <a:schemeClr val="hlink"/>
                                            </p:clrVal>
                                          </p:val>
                                        </p:tav>
                                      </p:tavLst>
                                    </p:anim>
                                    <p:set>
                                      <p:cBhvr>
                                        <p:cTn id="12" dur="80"/>
                                        <p:tgtEl>
                                          <p:spTgt spid="16389">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8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1" name="Rectangle 9"/>
          <p:cNvSpPr>
            <a:spLocks noGrp="1" noRot="1" noChangeArrowheads="1"/>
          </p:cNvSpPr>
          <p:nvPr>
            <p:ph type="title"/>
          </p:nvPr>
        </p:nvSpPr>
        <p:spPr>
          <a:xfrm>
            <a:off x="301625" y="228600"/>
            <a:ext cx="8540750" cy="1143000"/>
          </a:xfrm>
        </p:spPr>
        <p:txBody>
          <a:bodyPr/>
          <a:lstStyle/>
          <a:p>
            <a:pPr algn="r" eaLnBrk="1" hangingPunct="1">
              <a:defRPr/>
            </a:pPr>
            <a:r>
              <a:rPr lang="ru-RU" u="sng" smtClean="0"/>
              <a:t>Самая короткая ночь в году.</a:t>
            </a:r>
          </a:p>
        </p:txBody>
      </p:sp>
      <p:pic>
        <p:nvPicPr>
          <p:cNvPr id="18449" name="Picture 17" descr="183"/>
          <p:cNvPicPr>
            <a:picLocks noGrp="1" noChangeAspect="1" noChangeArrowheads="1"/>
          </p:cNvPicPr>
          <p:nvPr>
            <p:ph type="clipArt" sz="half" idx="1"/>
          </p:nvPr>
        </p:nvPicPr>
        <p:blipFill>
          <a:blip r:embed="rId2" cstate="print"/>
          <a:srcRect/>
          <a:stretch>
            <a:fillRect/>
          </a:stretch>
        </p:blipFill>
        <p:spPr>
          <a:xfrm>
            <a:off x="539750" y="1989138"/>
            <a:ext cx="3887788" cy="3671887"/>
          </a:xfrm>
          <a:noFill/>
        </p:spPr>
      </p:pic>
      <p:sp>
        <p:nvSpPr>
          <p:cNvPr id="18442" name="Rectangle 10"/>
          <p:cNvSpPr>
            <a:spLocks noGrp="1" noRot="1" noChangeArrowheads="1"/>
          </p:cNvSpPr>
          <p:nvPr>
            <p:ph type="body" sz="half" idx="2"/>
          </p:nvPr>
        </p:nvSpPr>
        <p:spPr>
          <a:xfrm>
            <a:off x="4648200" y="1600200"/>
            <a:ext cx="4194175" cy="4498975"/>
          </a:xfrm>
        </p:spPr>
        <p:txBody>
          <a:bodyPr/>
          <a:lstStyle/>
          <a:p>
            <a:pPr eaLnBrk="1" hangingPunct="1">
              <a:defRPr/>
            </a:pPr>
            <a:r>
              <a:rPr lang="ru-RU" sz="2400" smtClean="0"/>
              <a:t>Именно в эту ночь совершаются немыслимые чудеса, а вся нечисть совершенно распоясывается и старается навредить людям. Предохраняя свой дом от вторжения нечисти, крестьяне на окнах домов раскладывали жгучую крапиву.  </a:t>
            </a:r>
          </a:p>
        </p:txBody>
      </p:sp>
    </p:spTree>
  </p:cSld>
  <p:clrMapOvr>
    <a:masterClrMapping/>
  </p:clrMapOvr>
  <p:transition spd="med"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8441"/>
                                        </p:tgtEl>
                                        <p:attrNameLst>
                                          <p:attrName>style.visibility</p:attrName>
                                        </p:attrNameLst>
                                      </p:cBhvr>
                                      <p:to>
                                        <p:strVal val="visible"/>
                                      </p:to>
                                    </p:set>
                                    <p:animEffect transition="in" filter="dissolve">
                                      <p:cBhvr>
                                        <p:cTn id="7" dur="500"/>
                                        <p:tgtEl>
                                          <p:spTgt spid="18441"/>
                                        </p:tgtEl>
                                      </p:cBhvr>
                                    </p:animEffect>
                                  </p:childTnLst>
                                </p:cTn>
                              </p:par>
                            </p:childTnLst>
                          </p:cTn>
                        </p:par>
                        <p:par>
                          <p:cTn id="8" fill="hold">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18442">
                                            <p:txEl>
                                              <p:pRg st="0" end="0"/>
                                            </p:txEl>
                                          </p:spTgt>
                                        </p:tgtEl>
                                        <p:attrNameLst>
                                          <p:attrName>style.visibility</p:attrName>
                                        </p:attrNameLst>
                                      </p:cBhvr>
                                      <p:to>
                                        <p:strVal val="visible"/>
                                      </p:to>
                                    </p:set>
                                    <p:anim calcmode="discrete" valueType="clr">
                                      <p:cBhvr override="childStyle">
                                        <p:cTn id="11" dur="80"/>
                                        <p:tgtEl>
                                          <p:spTgt spid="1844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18442">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18442">
                                            <p:txEl>
                                              <p:pRg st="0" end="0"/>
                                            </p:txEl>
                                          </p:spTgt>
                                        </p:tgtEl>
                                        <p:attrNameLst>
                                          <p:attrName>fill.type</p:attrName>
                                        </p:attrNameLst>
                                      </p:cBhvr>
                                      <p:to>
                                        <p:strVal val="solid"/>
                                      </p:to>
                                    </p:set>
                                  </p:childTnLst>
                                </p:cTn>
                              </p:par>
                            </p:childTnLst>
                          </p:cTn>
                        </p:par>
                        <p:par>
                          <p:cTn id="14" fill="hold">
                            <p:stCondLst>
                              <p:cond delay="7980"/>
                            </p:stCondLst>
                            <p:childTnLst>
                              <p:par>
                                <p:cTn id="15" presetID="2" presetClass="entr" presetSubtype="4" fill="hold" nodeType="afterEffect">
                                  <p:stCondLst>
                                    <p:cond delay="0"/>
                                  </p:stCondLst>
                                  <p:childTnLst>
                                    <p:set>
                                      <p:cBhvr>
                                        <p:cTn id="16" dur="1" fill="hold">
                                          <p:stCondLst>
                                            <p:cond delay="0"/>
                                          </p:stCondLst>
                                        </p:cTn>
                                        <p:tgtEl>
                                          <p:spTgt spid="18449"/>
                                        </p:tgtEl>
                                        <p:attrNameLst>
                                          <p:attrName>style.visibility</p:attrName>
                                        </p:attrNameLst>
                                      </p:cBhvr>
                                      <p:to>
                                        <p:strVal val="visible"/>
                                      </p:to>
                                    </p:set>
                                    <p:anim calcmode="lin" valueType="num">
                                      <p:cBhvr additive="base">
                                        <p:cTn id="17" dur="500" fill="hold"/>
                                        <p:tgtEl>
                                          <p:spTgt spid="18449"/>
                                        </p:tgtEl>
                                        <p:attrNameLst>
                                          <p:attrName>ppt_x</p:attrName>
                                        </p:attrNameLst>
                                      </p:cBhvr>
                                      <p:tavLst>
                                        <p:tav tm="0">
                                          <p:val>
                                            <p:strVal val="#ppt_x"/>
                                          </p:val>
                                        </p:tav>
                                        <p:tav tm="100000">
                                          <p:val>
                                            <p:strVal val="#ppt_x"/>
                                          </p:val>
                                        </p:tav>
                                      </p:tavLst>
                                    </p:anim>
                                    <p:anim calcmode="lin" valueType="num">
                                      <p:cBhvr additive="base">
                                        <p:cTn id="18" dur="500" fill="hold"/>
                                        <p:tgtEl>
                                          <p:spTgt spid="184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p:bldP spid="1844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301625" y="228600"/>
            <a:ext cx="8540750" cy="1143000"/>
          </a:xfrm>
        </p:spPr>
        <p:txBody>
          <a:bodyPr/>
          <a:lstStyle/>
          <a:p>
            <a:pPr algn="l" eaLnBrk="1" hangingPunct="1">
              <a:defRPr/>
            </a:pPr>
            <a:r>
              <a:rPr lang="ru-RU" b="1" smtClean="0"/>
              <a:t>Небывалый цветок.</a:t>
            </a:r>
          </a:p>
        </p:txBody>
      </p:sp>
      <p:sp>
        <p:nvSpPr>
          <p:cNvPr id="22533" name="Rectangle 5"/>
          <p:cNvSpPr>
            <a:spLocks noGrp="1" noRot="1" noChangeArrowheads="1"/>
          </p:cNvSpPr>
          <p:nvPr>
            <p:ph type="body" sz="half" idx="2"/>
          </p:nvPr>
        </p:nvSpPr>
        <p:spPr>
          <a:xfrm>
            <a:off x="301625" y="3644900"/>
            <a:ext cx="8540750" cy="2879725"/>
          </a:xfrm>
        </p:spPr>
        <p:txBody>
          <a:bodyPr/>
          <a:lstStyle/>
          <a:p>
            <a:pPr eaLnBrk="1" hangingPunct="1">
              <a:lnSpc>
                <a:spcPct val="80000"/>
              </a:lnSpc>
              <a:defRPr/>
            </a:pPr>
            <a:r>
              <a:rPr lang="ru-RU" sz="2400" smtClean="0"/>
              <a:t>По народным поверьям только один раз в году, в самую полночь под Иванов день расцветает огненным цветом папоротник. Тот, кто найдёт и сорвёт этот цветок, становится знахарём и сможет отыскать любой клад. Много испытаний придётся преодолеть отважившемуся достать волшебный цветок, ведь ему будет противостоять вся лесная нечисть. Мало, кто выдержит такое испытание. Но без волшебного цветка не добыть заветных кладов.   </a:t>
            </a:r>
          </a:p>
        </p:txBody>
      </p:sp>
      <p:pic>
        <p:nvPicPr>
          <p:cNvPr id="6148" name="Picture 14" descr="comp2-1"/>
          <p:cNvPicPr>
            <a:picLocks noGrp="1" noChangeAspect="1" noChangeArrowheads="1"/>
          </p:cNvPicPr>
          <p:nvPr>
            <p:ph sz="half" idx="1"/>
          </p:nvPr>
        </p:nvPicPr>
        <p:blipFill>
          <a:blip r:embed="rId2" cstate="print"/>
          <a:srcRect/>
          <a:stretch>
            <a:fillRect/>
          </a:stretch>
        </p:blipFill>
        <p:spPr>
          <a:xfrm>
            <a:off x="3419475" y="1268413"/>
            <a:ext cx="2343150" cy="2173287"/>
          </a:xfrm>
          <a:noFill/>
        </p:spPr>
      </p:pic>
    </p:spTree>
  </p:cSld>
  <p:clrMapOvr>
    <a:masterClrMapping/>
  </p:clrMapOvr>
  <p:transition spd="med" advTm="2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2"/>
          <p:cNvSpPr>
            <a:spLocks noGrp="1" noRot="1" noChangeArrowheads="1"/>
          </p:cNvSpPr>
          <p:nvPr>
            <p:ph type="title"/>
          </p:nvPr>
        </p:nvSpPr>
        <p:spPr/>
        <p:txBody>
          <a:bodyPr/>
          <a:lstStyle/>
          <a:p>
            <a:pPr eaLnBrk="1" hangingPunct="1"/>
            <a:r>
              <a:rPr lang="ru-RU" i="1" u="sng" smtClean="0">
                <a:effectLst/>
              </a:rPr>
              <a:t>Купальские гадания.</a:t>
            </a:r>
          </a:p>
        </p:txBody>
      </p:sp>
      <p:sp>
        <p:nvSpPr>
          <p:cNvPr id="26650" name="Rectangle 26"/>
          <p:cNvSpPr>
            <a:spLocks noGrp="1" noRot="1" noChangeArrowheads="1"/>
          </p:cNvSpPr>
          <p:nvPr>
            <p:ph type="body" sz="half" idx="1"/>
          </p:nvPr>
        </p:nvSpPr>
        <p:spPr>
          <a:xfrm>
            <a:off x="301625" y="1600200"/>
            <a:ext cx="4194175" cy="4498975"/>
          </a:xfrm>
        </p:spPr>
        <p:txBody>
          <a:bodyPr/>
          <a:lstStyle/>
          <a:p>
            <a:pPr eaLnBrk="1" hangingPunct="1">
              <a:defRPr/>
            </a:pPr>
            <a:r>
              <a:rPr lang="ru-RU" sz="2400" smtClean="0"/>
              <a:t>1. Собирали 12 видов трав и клали ночью под подушку со словами: «Суженый-ряженый, приходи в мой сад гулять!», чтобы увидеть во сне своего будущего жениха.</a:t>
            </a:r>
          </a:p>
        </p:txBody>
      </p:sp>
      <p:sp>
        <p:nvSpPr>
          <p:cNvPr id="26651" name="Rectangle 27"/>
          <p:cNvSpPr>
            <a:spLocks noGrp="1" noRot="1" noChangeArrowheads="1"/>
          </p:cNvSpPr>
          <p:nvPr>
            <p:ph type="body" sz="half" idx="2"/>
          </p:nvPr>
        </p:nvSpPr>
        <p:spPr>
          <a:xfrm>
            <a:off x="4648200" y="1600200"/>
            <a:ext cx="4194175" cy="3916363"/>
          </a:xfrm>
        </p:spPr>
        <p:txBody>
          <a:bodyPr/>
          <a:lstStyle/>
          <a:p>
            <a:pPr eaLnBrk="1" hangingPunct="1">
              <a:defRPr/>
            </a:pPr>
            <a:r>
              <a:rPr lang="ru-RU" sz="2400" smtClean="0"/>
              <a:t>2. Завивали венки , с зажжёнными свечами, пускали в реку. Если венок утонет – суженый разлюбит. У кого плывёт дольше всех – тот будет счастливее всех, у кого свеча дольше всех горит – тот проживёт самую долгую жизнь.</a:t>
            </a:r>
          </a:p>
        </p:txBody>
      </p:sp>
    </p:spTree>
  </p:cSld>
  <p:clrMapOvr>
    <a:masterClrMapping/>
  </p:clrMapOvr>
  <p:transition spd="med" advTm="2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Rot="1" noChangeArrowheads="1"/>
          </p:cNvSpPr>
          <p:nvPr>
            <p:ph type="title"/>
          </p:nvPr>
        </p:nvSpPr>
        <p:spPr/>
        <p:txBody>
          <a:bodyPr/>
          <a:lstStyle/>
          <a:p>
            <a:pPr eaLnBrk="1" hangingPunct="1">
              <a:defRPr/>
            </a:pPr>
            <a:r>
              <a:rPr lang="ru-RU" i="1" u="sng" dirty="0" smtClean="0"/>
              <a:t>Купальские гадания.</a:t>
            </a:r>
          </a:p>
        </p:txBody>
      </p:sp>
      <p:sp>
        <p:nvSpPr>
          <p:cNvPr id="35845" name="Rectangle 5"/>
          <p:cNvSpPr>
            <a:spLocks noGrp="1" noRot="1" noChangeArrowheads="1"/>
          </p:cNvSpPr>
          <p:nvPr>
            <p:ph type="body" sz="half" idx="1"/>
          </p:nvPr>
        </p:nvSpPr>
        <p:spPr>
          <a:xfrm>
            <a:off x="301625" y="1600200"/>
            <a:ext cx="4194175" cy="4498975"/>
          </a:xfrm>
        </p:spPr>
        <p:txBody>
          <a:bodyPr/>
          <a:lstStyle/>
          <a:p>
            <a:pPr eaLnBrk="1" hangingPunct="1">
              <a:defRPr/>
            </a:pPr>
            <a:r>
              <a:rPr lang="ru-RU" smtClean="0"/>
              <a:t>3. В полночь выходили и, не глядя, рвали травы, а утром пересчитывали: если набралось 12 видов растений – замуж идти в этом году.</a:t>
            </a:r>
          </a:p>
        </p:txBody>
      </p:sp>
      <p:sp>
        <p:nvSpPr>
          <p:cNvPr id="35846" name="Rectangle 6"/>
          <p:cNvSpPr>
            <a:spLocks noGrp="1" noRot="1" noChangeArrowheads="1"/>
          </p:cNvSpPr>
          <p:nvPr>
            <p:ph type="body" sz="half" idx="2"/>
          </p:nvPr>
        </p:nvSpPr>
        <p:spPr>
          <a:xfrm>
            <a:off x="4648200" y="1600200"/>
            <a:ext cx="4194175" cy="4498975"/>
          </a:xfrm>
        </p:spPr>
        <p:txBody>
          <a:bodyPr/>
          <a:lstStyle/>
          <a:p>
            <a:pPr eaLnBrk="1" hangingPunct="1">
              <a:defRPr/>
            </a:pPr>
            <a:r>
              <a:rPr lang="ru-RU" smtClean="0"/>
              <a:t>4. Чтобы приснился жених, под голову на ночь клали подорожник со словами: «Трипутник – попутник», живёшь при дороге, видишь малого и старого, скажи моего суженого» </a:t>
            </a:r>
          </a:p>
        </p:txBody>
      </p:sp>
    </p:spTree>
  </p:cSld>
  <p:clrMapOvr>
    <a:masterClrMapping/>
  </p:clrMapOvr>
  <p:transition spd="med" advTm="20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6" name="Rectangle 8"/>
          <p:cNvSpPr>
            <a:spLocks noGrp="1" noRot="1" noChangeArrowheads="1"/>
          </p:cNvSpPr>
          <p:nvPr>
            <p:ph type="title"/>
          </p:nvPr>
        </p:nvSpPr>
        <p:spPr>
          <a:xfrm>
            <a:off x="301625" y="228600"/>
            <a:ext cx="8540750" cy="1143000"/>
          </a:xfrm>
        </p:spPr>
        <p:txBody>
          <a:bodyPr/>
          <a:lstStyle/>
          <a:p>
            <a:pPr eaLnBrk="1" hangingPunct="1">
              <a:defRPr/>
            </a:pPr>
            <a:r>
              <a:rPr lang="ru-RU" smtClean="0"/>
              <a:t>Поверья.</a:t>
            </a:r>
          </a:p>
        </p:txBody>
      </p:sp>
      <p:sp>
        <p:nvSpPr>
          <p:cNvPr id="37897" name="Rectangle 9"/>
          <p:cNvSpPr>
            <a:spLocks noGrp="1" noRot="1" noChangeArrowheads="1"/>
          </p:cNvSpPr>
          <p:nvPr>
            <p:ph type="body" sz="half" idx="1"/>
          </p:nvPr>
        </p:nvSpPr>
        <p:spPr>
          <a:xfrm>
            <a:off x="301625" y="1600200"/>
            <a:ext cx="8540750" cy="2173288"/>
          </a:xfrm>
        </p:spPr>
        <p:txBody>
          <a:bodyPr/>
          <a:lstStyle/>
          <a:p>
            <a:pPr eaLnBrk="1" hangingPunct="1">
              <a:defRPr/>
            </a:pPr>
            <a:r>
              <a:rPr lang="ru-RU" sz="2400" b="1" smtClean="0"/>
              <a:t>Утренняя иванова роса </a:t>
            </a:r>
            <a:r>
              <a:rPr lang="ru-RU" sz="2400" smtClean="0"/>
              <a:t>считалась лучшим косметическим средством. Брали чистую скатерть, выходили на луг, скатертью водили по мокрой траве и выжимали её в сосуд. У того, кто умоется этой росой кожа становилась нежнее лепестка.</a:t>
            </a:r>
          </a:p>
        </p:txBody>
      </p:sp>
      <p:pic>
        <p:nvPicPr>
          <p:cNvPr id="9220" name="Picture 20" descr="_paint14"/>
          <p:cNvPicPr>
            <a:picLocks noGrp="1" noChangeAspect="1" noChangeArrowheads="1"/>
          </p:cNvPicPr>
          <p:nvPr>
            <p:ph sz="half" idx="2"/>
          </p:nvPr>
        </p:nvPicPr>
        <p:blipFill>
          <a:blip r:embed="rId2" cstate="print"/>
          <a:srcRect/>
          <a:stretch>
            <a:fillRect/>
          </a:stretch>
        </p:blipFill>
        <p:spPr>
          <a:xfrm>
            <a:off x="3132138" y="3860800"/>
            <a:ext cx="3384550" cy="2447925"/>
          </a:xfrm>
          <a:noFill/>
        </p:spPr>
      </p:pic>
    </p:spTree>
  </p:cSld>
  <p:clrMapOvr>
    <a:masterClrMapping/>
  </p:clrMapOvr>
  <p:transition spd="med" advTm="2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Grp="1" noRot="1" noChangeArrowheads="1"/>
          </p:cNvSpPr>
          <p:nvPr>
            <p:ph type="title"/>
          </p:nvPr>
        </p:nvSpPr>
        <p:spPr>
          <a:xfrm>
            <a:off x="301625" y="228600"/>
            <a:ext cx="8540750" cy="1143000"/>
          </a:xfrm>
        </p:spPr>
        <p:txBody>
          <a:bodyPr/>
          <a:lstStyle/>
          <a:p>
            <a:pPr eaLnBrk="1" hangingPunct="1">
              <a:defRPr/>
            </a:pPr>
            <a:r>
              <a:rPr lang="ru-RU" b="1" dirty="0" smtClean="0"/>
              <a:t>Поверья.</a:t>
            </a:r>
          </a:p>
        </p:txBody>
      </p:sp>
      <p:sp>
        <p:nvSpPr>
          <p:cNvPr id="51206" name="Rectangle 6"/>
          <p:cNvSpPr>
            <a:spLocks noGrp="1" noRot="1" noChangeArrowheads="1"/>
          </p:cNvSpPr>
          <p:nvPr>
            <p:ph type="body" sz="half" idx="2"/>
          </p:nvPr>
        </p:nvSpPr>
        <p:spPr>
          <a:xfrm>
            <a:off x="301625" y="3644900"/>
            <a:ext cx="8540750" cy="2520950"/>
          </a:xfrm>
        </p:spPr>
        <p:txBody>
          <a:bodyPr/>
          <a:lstStyle/>
          <a:p>
            <a:pPr eaLnBrk="1" hangingPunct="1">
              <a:lnSpc>
                <a:spcPct val="90000"/>
              </a:lnSpc>
              <a:defRPr/>
            </a:pPr>
            <a:r>
              <a:rPr lang="ru-RU" sz="2800" b="1" smtClean="0"/>
              <a:t>Купальские травы </a:t>
            </a:r>
            <a:r>
              <a:rPr lang="ru-RU" sz="2800" smtClean="0"/>
              <a:t>обладали целебными и чудодейственными свойствами: весь год они охраняли скот, дом и всех домочадцев от нечистой силы. Иван – да – Марья, разложенные по углам дома, защищают его от врагов.  </a:t>
            </a:r>
          </a:p>
        </p:txBody>
      </p:sp>
      <p:pic>
        <p:nvPicPr>
          <p:cNvPr id="10244" name="Picture 9" descr="korovin"/>
          <p:cNvPicPr>
            <a:picLocks noGrp="1" noChangeAspect="1" noChangeArrowheads="1"/>
          </p:cNvPicPr>
          <p:nvPr>
            <p:ph sz="half" idx="1"/>
          </p:nvPr>
        </p:nvPicPr>
        <p:blipFill>
          <a:blip r:embed="rId2" cstate="print"/>
          <a:srcRect/>
          <a:stretch>
            <a:fillRect/>
          </a:stretch>
        </p:blipFill>
        <p:spPr>
          <a:xfrm>
            <a:off x="3059113" y="1341438"/>
            <a:ext cx="2881312" cy="2016125"/>
          </a:xfrm>
          <a:noFill/>
        </p:spPr>
      </p:pic>
    </p:spTree>
  </p:cSld>
  <p:clrMapOvr>
    <a:masterClrMapping/>
  </p:clrMapOvr>
  <p:transition spd="med" advTm="20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9" name="Rectangle 7"/>
          <p:cNvSpPr>
            <a:spLocks noGrp="1" noRot="1" noChangeArrowheads="1"/>
          </p:cNvSpPr>
          <p:nvPr>
            <p:ph type="title"/>
          </p:nvPr>
        </p:nvSpPr>
        <p:spPr>
          <a:xfrm>
            <a:off x="301625" y="228600"/>
            <a:ext cx="8540750" cy="1143000"/>
          </a:xfrm>
        </p:spPr>
        <p:txBody>
          <a:bodyPr/>
          <a:lstStyle/>
          <a:p>
            <a:pPr eaLnBrk="1" hangingPunct="1">
              <a:defRPr/>
            </a:pPr>
            <a:r>
              <a:rPr lang="ru-RU" dirty="0" smtClean="0"/>
              <a:t>Поверья.</a:t>
            </a:r>
          </a:p>
        </p:txBody>
      </p:sp>
      <p:sp>
        <p:nvSpPr>
          <p:cNvPr id="44044" name="Rectangle 12"/>
          <p:cNvSpPr>
            <a:spLocks noGrp="1" noRot="1" noChangeArrowheads="1"/>
          </p:cNvSpPr>
          <p:nvPr>
            <p:ph type="body" sz="half" idx="1"/>
          </p:nvPr>
        </p:nvSpPr>
        <p:spPr>
          <a:xfrm>
            <a:off x="301625" y="1600200"/>
            <a:ext cx="4194175" cy="4498975"/>
          </a:xfrm>
        </p:spPr>
        <p:txBody>
          <a:bodyPr/>
          <a:lstStyle/>
          <a:p>
            <a:pPr eaLnBrk="1" hangingPunct="1">
              <a:defRPr/>
            </a:pPr>
            <a:r>
              <a:rPr lang="ru-RU" sz="2400" b="1" smtClean="0"/>
              <a:t>Купальские костры </a:t>
            </a:r>
            <a:r>
              <a:rPr lang="ru-RU" sz="2400" smtClean="0"/>
              <a:t>разжигали в этот день большинство народов Европы. Кто перепрыгнет через пламя купальского костра – весь год будет здоров. Прыжки через купальские костры избавляют от сорока злых духов.</a:t>
            </a:r>
            <a:endParaRPr lang="ru-RU" sz="2400" b="1" smtClean="0"/>
          </a:p>
        </p:txBody>
      </p:sp>
      <p:pic>
        <p:nvPicPr>
          <p:cNvPr id="11268" name="Picture 14" descr="01_0088IvanaKupala"/>
          <p:cNvPicPr>
            <a:picLocks noGrp="1" noChangeAspect="1" noChangeArrowheads="1"/>
          </p:cNvPicPr>
          <p:nvPr>
            <p:ph sz="half" idx="2"/>
          </p:nvPr>
        </p:nvPicPr>
        <p:blipFill>
          <a:blip r:embed="rId2" cstate="print"/>
          <a:srcRect/>
          <a:stretch>
            <a:fillRect/>
          </a:stretch>
        </p:blipFill>
        <p:spPr>
          <a:xfrm>
            <a:off x="5183188" y="1600200"/>
            <a:ext cx="3349625" cy="4498975"/>
          </a:xfrm>
          <a:noFill/>
        </p:spPr>
      </p:pic>
    </p:spTree>
  </p:cSld>
  <p:clrMapOvr>
    <a:masterClrMapping/>
  </p:clrMapOvr>
  <p:transition spd="med" advTm="20000"/>
  <p:timing>
    <p:tnLst>
      <p:par>
        <p:cTn id="1" dur="indefinite" restart="never" nodeType="tmRoot"/>
      </p:par>
    </p:tnLst>
  </p:timing>
</p:sld>
</file>

<file path=ppt/theme/theme1.xml><?xml version="1.0" encoding="utf-8"?>
<a:theme xmlns:a="http://schemas.openxmlformats.org/drawingml/2006/main" name="Граница">
  <a:themeElements>
    <a:clrScheme name="Граница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Границ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Граница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Граница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Граница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Граница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Граница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Граница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Граница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Граница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Граница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Compass</Template>
  <TotalTime>140</TotalTime>
  <Words>564</Words>
  <Application>Microsoft Office PowerPoint</Application>
  <PresentationFormat>On-screen Show (4:3)</PresentationFormat>
  <Paragraphs>26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Граница</vt:lpstr>
      <vt:lpstr>День Ивана Купалы.</vt:lpstr>
      <vt:lpstr>Кто такой Купала?</vt:lpstr>
      <vt:lpstr>Самая короткая ночь в году.</vt:lpstr>
      <vt:lpstr>Небывалый цветок.</vt:lpstr>
      <vt:lpstr>Купальские гадания.</vt:lpstr>
      <vt:lpstr>Купальские гадания.</vt:lpstr>
      <vt:lpstr>Поверья.</vt:lpstr>
      <vt:lpstr>Поверья.</vt:lpstr>
      <vt:lpstr>Поверья.</vt:lpstr>
      <vt:lpstr>Иван – чистоплотный.</vt:lpstr>
      <vt:lpstr>Вечер Дня Ивана Купалы.</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День Ивана Купалы.</dc:title>
  <dc:creator>Zaparenko</dc:creator>
  <cp:lastModifiedBy>Windows User</cp:lastModifiedBy>
  <cp:revision>9</cp:revision>
  <dcterms:created xsi:type="dcterms:W3CDTF">2005-11-29T15:41:29Z</dcterms:created>
  <dcterms:modified xsi:type="dcterms:W3CDTF">2016-05-13T01:26:00Z</dcterms:modified>
</cp:coreProperties>
</file>