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0" r:id="rId2"/>
    <p:sldId id="276" r:id="rId3"/>
    <p:sldId id="262" r:id="rId4"/>
    <p:sldId id="257" r:id="rId5"/>
    <p:sldId id="260" r:id="rId6"/>
    <p:sldId id="261" r:id="rId7"/>
    <p:sldId id="258" r:id="rId8"/>
    <p:sldId id="259" r:id="rId9"/>
    <p:sldId id="264" r:id="rId10"/>
    <p:sldId id="266" r:id="rId11"/>
    <p:sldId id="265" r:id="rId12"/>
    <p:sldId id="268" r:id="rId13"/>
    <p:sldId id="267" r:id="rId14"/>
    <p:sldId id="270" r:id="rId15"/>
    <p:sldId id="269" r:id="rId16"/>
    <p:sldId id="271" r:id="rId17"/>
    <p:sldId id="272" r:id="rId18"/>
    <p:sldId id="278" r:id="rId19"/>
    <p:sldId id="279" r:id="rId2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7" autoAdjust="0"/>
    <p:restoredTop sz="94660"/>
  </p:normalViewPr>
  <p:slideViewPr>
    <p:cSldViewPr>
      <p:cViewPr varScale="1">
        <p:scale>
          <a:sx n="61" d="100"/>
          <a:sy n="61" d="100"/>
        </p:scale>
        <p:origin x="223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EBF3-E9B0-4253-97E3-958BC963943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2AEB-A032-48EA-B309-35A96D66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EBF3-E9B0-4253-97E3-958BC963943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2AEB-A032-48EA-B309-35A96D66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EBF3-E9B0-4253-97E3-958BC963943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2AEB-A032-48EA-B309-35A96D66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EBF3-E9B0-4253-97E3-958BC963943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2AEB-A032-48EA-B309-35A96D66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EBF3-E9B0-4253-97E3-958BC963943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2AEB-A032-48EA-B309-35A96D66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EBF3-E9B0-4253-97E3-958BC963943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2AEB-A032-48EA-B309-35A96D66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EBF3-E9B0-4253-97E3-958BC963943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2AEB-A032-48EA-B309-35A96D66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EBF3-E9B0-4253-97E3-958BC963943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2AEB-A032-48EA-B309-35A96D66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EBF3-E9B0-4253-97E3-958BC963943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2AEB-A032-48EA-B309-35A96D66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EBF3-E9B0-4253-97E3-958BC963943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2AEB-A032-48EA-B309-35A96D66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EBF3-E9B0-4253-97E3-958BC963943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F2812AEB-A032-48EA-B309-35A96D66ED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3EBF3-E9B0-4253-97E3-958BC963943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812AEB-A032-48EA-B309-35A96D66ED6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ЦВЕТЫ НАС ДЕЛАЮТ     ДОБРЕЕ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771953"/>
            <a:ext cx="6172200" cy="3470168"/>
          </a:xfrm>
        </p:spPr>
      </p:pic>
    </p:spTree>
    <p:extLst>
      <p:ext uri="{BB962C8B-B14F-4D97-AF65-F5344CB8AC3E}">
        <p14:creationId xmlns:p14="http://schemas.microsoft.com/office/powerpoint/2010/main" val="199292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899592"/>
            <a:ext cx="6172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Растения - кондиционеры</a:t>
            </a:r>
            <a:endParaRPr lang="ru-RU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640" y="2580640"/>
            <a:ext cx="6326460" cy="62398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Обладают максимальными воздухоочистительными свойствами.</a:t>
            </a:r>
          </a:p>
          <a:p>
            <a:pPr>
              <a:buNone/>
            </a:pPr>
            <a:endParaRPr lang="ru-RU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Хлорофитум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- это цветок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необходимый для вашего дома —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замечательный очиститель воздуха от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пыли и химических газов,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он за 24 часа освежает воздух более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эффективно, чем специальные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устройства, освобождает от всех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вредных примесей. Одного такого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растения достаточно для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ослабления воздействия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окислов азота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кухне, где горит газ.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хлорофитум.jpg"/>
          <p:cNvPicPr>
            <a:picLocks noChangeAspect="1"/>
          </p:cNvPicPr>
          <p:nvPr/>
        </p:nvPicPr>
        <p:blipFill>
          <a:blip r:embed="rId2" cstate="print"/>
          <a:srcRect l="4677" t="7143" r="9490" b="10714"/>
          <a:stretch>
            <a:fillRect/>
          </a:stretch>
        </p:blipFill>
        <p:spPr>
          <a:xfrm>
            <a:off x="4149079" y="6876256"/>
            <a:ext cx="2451403" cy="1944216"/>
          </a:xfrm>
          <a:prstGeom prst="rect">
            <a:avLst/>
          </a:prstGeom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3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42900" y="-252536"/>
            <a:ext cx="6172200" cy="252536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42900" y="0"/>
            <a:ext cx="6515100" cy="9756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Аспарагус.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Подавляет размножение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Микроорганизмов, 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поглощает  частицы 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тяжёлых металлов.</a:t>
            </a:r>
          </a:p>
          <a:p>
            <a:pPr>
              <a:buNone/>
            </a:pPr>
            <a:endParaRPr lang="ru-R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Сциндапсус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золотистый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очищает воздух от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бензола.</a:t>
            </a:r>
          </a:p>
          <a:p>
            <a:pPr>
              <a:buNone/>
            </a:pPr>
            <a:endParaRPr lang="ru-R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Шеффлера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прекрасно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нейтра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  <a:p>
            <a:pPr>
              <a:buNone/>
            </a:pP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лизует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никотин и смолы, со-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держащиеся в табачном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дыме.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</a:t>
            </a:r>
          </a:p>
          <a:p>
            <a:pPr>
              <a:buNone/>
            </a:pPr>
            <a:endParaRPr lang="ru-RU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Рисунок 6" descr="аспарагус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5104" y="1331640"/>
            <a:ext cx="2232248" cy="1674187"/>
          </a:xfrm>
          <a:prstGeom prst="rect">
            <a:avLst/>
          </a:prstGeom>
        </p:spPr>
      </p:pic>
      <p:pic>
        <p:nvPicPr>
          <p:cNvPr id="8" name="Рисунок 7" descr="сциндапсус золотист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9080" y="3779912"/>
            <a:ext cx="2204864" cy="1645420"/>
          </a:xfrm>
          <a:prstGeom prst="rect">
            <a:avLst/>
          </a:prstGeom>
        </p:spPr>
      </p:pic>
      <p:pic>
        <p:nvPicPr>
          <p:cNvPr id="9" name="Рисунок 8" descr="шеффлера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1168" y="6228184"/>
            <a:ext cx="1500128" cy="2126602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9689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Растения-пылесосы.</a:t>
            </a:r>
            <a:endParaRPr lang="ru-RU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640" y="2195736"/>
            <a:ext cx="6388224" cy="7776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Спатифиллум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поглощает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из воздуха вредные вещества,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которые попадают в нашу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квартиру через форточки.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Он выделяет биологически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активные вещества, которые помогают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человеку снять стресс.</a:t>
            </a:r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Алоэ.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Ночью алоэ выделяет в большом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количестве вещество,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способное поглощать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вредные выделения от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мебели и линолеума.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       </a:t>
            </a:r>
          </a:p>
          <a:p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Spatifillum-pol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7152" y="2267744"/>
            <a:ext cx="1729917" cy="2168162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9080" y="6516216"/>
            <a:ext cx="2385053" cy="1788790"/>
          </a:xfrm>
          <a:prstGeom prst="rect">
            <a:avLst/>
          </a:prstGeom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8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899592"/>
            <a:ext cx="61722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Сансевиерия</a:t>
            </a: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br>
              <a:rPr lang="ru-RU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648" y="1907704"/>
            <a:ext cx="6254452" cy="7848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Это растение уменьшает вредное влияние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веществ, которые содержатся </a:t>
            </a:r>
            <a:r>
              <a:rPr lang="ru-RU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линолеуме, ДСП. </a:t>
            </a:r>
          </a:p>
          <a:p>
            <a:pPr>
              <a:buNone/>
            </a:pP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Сансевиерия</a:t>
            </a:r>
            <a:r>
              <a:rPr lang="ru-RU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относится к ряду растений, выделяющих большое количество фитонцидов, которые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поглощают мельчайшие частички пыли и обладают</a:t>
            </a:r>
            <a:r>
              <a:rPr lang="ru-RU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противовирусным  и противомикробным действием. 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</a:t>
            </a:r>
          </a:p>
          <a:p>
            <a:endParaRPr lang="ru-RU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P1010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8920" y="5724128"/>
            <a:ext cx="1872208" cy="3161345"/>
          </a:xfrm>
          <a:prstGeom prst="rect">
            <a:avLst/>
          </a:prstGeo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403648"/>
            <a:ext cx="6172200" cy="741682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Плющ и Фикус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Бенджамина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-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рекордсмены по очистке воздуха. Они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впитывают много ядовитых веществ</a:t>
            </a:r>
            <a:r>
              <a:rPr lang="ru-RU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Фикус, как магнит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притягивает к себе пыль.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плю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64" y="4572000"/>
            <a:ext cx="2376264" cy="3712912"/>
          </a:xfrm>
          <a:prstGeom prst="rect">
            <a:avLst/>
          </a:prstGeom>
        </p:spPr>
      </p:pic>
      <p:pic>
        <p:nvPicPr>
          <p:cNvPr id="6" name="Рисунок 5" descr="P1010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6992" y="4572000"/>
            <a:ext cx="2695053" cy="3635896"/>
          </a:xfrm>
          <a:prstGeom prst="rect">
            <a:avLst/>
          </a:prstGeom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11560"/>
            <a:ext cx="6172200" cy="12961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Растения-фильтры.</a:t>
            </a:r>
            <a:endParaRPr lang="ru-RU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4664" y="2051720"/>
            <a:ext cx="6453336" cy="8280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Драцена почти на 70%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очищает воздух от бензола, 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 также справляется с попа-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дающими в квартиру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выхлопны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ми газами.</a:t>
            </a:r>
          </a:p>
          <a:p>
            <a:pPr>
              <a:buNone/>
            </a:pPr>
            <a:endParaRPr lang="ru-R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Кактус помогает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нейтра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  <a:p>
            <a:pPr>
              <a:buNone/>
            </a:pP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лизовать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радиационное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воздействие на наш организм.</a:t>
            </a:r>
          </a:p>
          <a:p>
            <a:pPr>
              <a:buNone/>
            </a:pPr>
            <a:endParaRPr lang="ru-R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Снижать влияние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электро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магнитного излучения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способно ещё одно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расте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  <a:p>
            <a:pPr>
              <a:buNone/>
            </a:pP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ние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традесканция.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</a:t>
            </a:r>
          </a:p>
          <a:p>
            <a:endParaRPr lang="ru-RU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 descr="драце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3216" y="2051720"/>
            <a:ext cx="1035956" cy="1872208"/>
          </a:xfrm>
          <a:prstGeom prst="rect">
            <a:avLst/>
          </a:prstGeom>
        </p:spPr>
      </p:pic>
      <p:pic>
        <p:nvPicPr>
          <p:cNvPr id="7" name="Рисунок 6" descr="P1010476.JPG"/>
          <p:cNvPicPr>
            <a:picLocks noChangeAspect="1"/>
          </p:cNvPicPr>
          <p:nvPr/>
        </p:nvPicPr>
        <p:blipFill>
          <a:blip r:embed="rId3" cstate="print"/>
          <a:srcRect l="9051" t="11413" r="10101" b="30313"/>
          <a:stretch>
            <a:fillRect/>
          </a:stretch>
        </p:blipFill>
        <p:spPr>
          <a:xfrm>
            <a:off x="4797152" y="4572000"/>
            <a:ext cx="1728192" cy="1660860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9120" y="6660232"/>
            <a:ext cx="1905000" cy="1428750"/>
          </a:xfrm>
          <a:prstGeom prst="rect">
            <a:avLst/>
          </a:prstGeom>
        </p:spPr>
      </p:pic>
    </p:spTree>
  </p:cSld>
  <p:clrMapOvr>
    <a:masterClrMapping/>
  </p:clrMapOvr>
  <p:transition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3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67544"/>
            <a:ext cx="6172200" cy="13681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Растения-ионизаторы.</a:t>
            </a:r>
            <a:endParaRPr lang="ru-RU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907704"/>
            <a:ext cx="6525344" cy="6840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 растениям, которые выделяют отри-</a:t>
            </a:r>
          </a:p>
          <a:p>
            <a:pPr>
              <a:buNone/>
            </a:pP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цательные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ионы, тем самым освежая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воздух и делая его легким для дыхания,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относятся хвойные: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туя, кипарис, криптомерия. Эти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великолепные растения обеззараживают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воздух.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                </a:t>
            </a:r>
          </a:p>
          <a:p>
            <a:pPr>
              <a:buNone/>
            </a:pPr>
            <a:endParaRPr lang="ru-RU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 descr="кипарис.jpg"/>
          <p:cNvPicPr>
            <a:picLocks noChangeAspect="1"/>
          </p:cNvPicPr>
          <p:nvPr/>
        </p:nvPicPr>
        <p:blipFill>
          <a:blip r:embed="rId2" cstate="print"/>
          <a:srcRect l="5263" t="9053" r="5263" b="4947"/>
          <a:stretch>
            <a:fillRect/>
          </a:stretch>
        </p:blipFill>
        <p:spPr>
          <a:xfrm>
            <a:off x="2492896" y="6156176"/>
            <a:ext cx="1675133" cy="1872208"/>
          </a:xfrm>
          <a:prstGeom prst="rect">
            <a:avLst/>
          </a:prstGeom>
        </p:spPr>
      </p:pic>
      <p:pic>
        <p:nvPicPr>
          <p:cNvPr id="6" name="Рисунок 5" descr="ту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80" y="5580112"/>
            <a:ext cx="1746830" cy="1607513"/>
          </a:xfrm>
          <a:prstGeom prst="rect">
            <a:avLst/>
          </a:prstGeom>
        </p:spPr>
      </p:pic>
      <p:pic>
        <p:nvPicPr>
          <p:cNvPr id="7" name="Рисунок 6" descr="криптомер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5104" y="7020272"/>
            <a:ext cx="2145027" cy="1608770"/>
          </a:xfrm>
          <a:prstGeom prst="rect">
            <a:avLst/>
          </a:prstGeom>
        </p:spPr>
      </p:pic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8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3568"/>
            <a:ext cx="61722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Растения-увлажнители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640" y="1907704"/>
            <a:ext cx="6408712" cy="7236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Влажность воздуха - один из немаловажных показателей для нормальной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жизнедеятельности организма, а в современных блочных домах он намного ниже нормы – практически как в пустыне.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Но и здесь есть выход – уникальные растения.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Улучшают водно-газовый обмен в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помещениях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маранта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монстера 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 антуриум</a:t>
            </a:r>
            <a:r>
              <a:rPr lang="ru-RU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Это 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влаголюбивые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растения, </a:t>
            </a:r>
            <a:r>
              <a:rPr lang="ru-RU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поэтому вазон с ним 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ставят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поддон с водой.</a:t>
            </a:r>
          </a:p>
          <a:p>
            <a:pPr>
              <a:buNone/>
            </a:pPr>
            <a:endParaRPr lang="ru-RU" sz="2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        </a:t>
            </a:r>
            <a:endParaRPr lang="ru-RU" sz="2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циперу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9200" y="4355976"/>
            <a:ext cx="1296144" cy="1720545"/>
          </a:xfrm>
          <a:prstGeom prst="rect">
            <a:avLst/>
          </a:prstGeom>
        </p:spPr>
      </p:pic>
      <p:pic>
        <p:nvPicPr>
          <p:cNvPr id="5" name="Рисунок 4" descr="маран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672" y="7308304"/>
            <a:ext cx="1512168" cy="1512168"/>
          </a:xfrm>
          <a:prstGeom prst="rect">
            <a:avLst/>
          </a:prstGeom>
        </p:spPr>
      </p:pic>
      <p:pic>
        <p:nvPicPr>
          <p:cNvPr id="6" name="Рисунок 5" descr="монстера.jpg"/>
          <p:cNvPicPr>
            <a:picLocks noChangeAspect="1"/>
          </p:cNvPicPr>
          <p:nvPr/>
        </p:nvPicPr>
        <p:blipFill>
          <a:blip r:embed="rId4" cstate="print"/>
          <a:srcRect t="11867" b="7431"/>
          <a:stretch>
            <a:fillRect/>
          </a:stretch>
        </p:blipFill>
        <p:spPr>
          <a:xfrm>
            <a:off x="2708920" y="7304514"/>
            <a:ext cx="1440160" cy="1515958"/>
          </a:xfrm>
          <a:prstGeom prst="rect">
            <a:avLst/>
          </a:prstGeom>
        </p:spPr>
      </p:pic>
      <p:pic>
        <p:nvPicPr>
          <p:cNvPr id="7" name="Рисунок 6" descr="антуриум.jpg"/>
          <p:cNvPicPr>
            <a:picLocks noChangeAspect="1"/>
          </p:cNvPicPr>
          <p:nvPr/>
        </p:nvPicPr>
        <p:blipFill>
          <a:blip r:embed="rId5" cstate="print"/>
          <a:srcRect b="10316"/>
          <a:stretch>
            <a:fillRect/>
          </a:stretch>
        </p:blipFill>
        <p:spPr>
          <a:xfrm>
            <a:off x="4725144" y="7308304"/>
            <a:ext cx="1371368" cy="1512168"/>
          </a:xfrm>
          <a:prstGeom prst="rect">
            <a:avLst/>
          </a:prstGeom>
        </p:spPr>
      </p:pic>
    </p:spTree>
  </p:cSld>
  <p:clrMapOvr>
    <a:masterClrMapping/>
  </p:clrMapOvr>
  <p:transition advClick="0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3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11560"/>
            <a:ext cx="6172200" cy="12961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Растения-лекари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2195736"/>
            <a:ext cx="6525344" cy="74888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Многим комнатным растениям при-</a:t>
            </a:r>
          </a:p>
          <a:p>
            <a:pPr>
              <a:buNone/>
            </a:pP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сущи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бактерицидные свойства. В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поме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  <a:p>
            <a:pPr>
              <a:buNone/>
            </a:pP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щении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где находятся розмарин, мирт ,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воздухе содержание вредных микро-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организмов уменьшается многократно.</a:t>
            </a:r>
          </a:p>
          <a:p>
            <a:pPr>
              <a:buNone/>
            </a:pPr>
            <a:endParaRPr lang="ru-RU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Герань способна убивать стрептококки и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стафилококки, а наиболее предпочтительным местом для неё будет спальня, так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как вещества, выделяемые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растением в окружающую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среду, обладают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успокаи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  <a:p>
            <a:pPr>
              <a:buNone/>
            </a:pP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вающими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свойствами.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     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гера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3744" y="6977808"/>
            <a:ext cx="2304256" cy="1728192"/>
          </a:xfrm>
          <a:prstGeom prst="rect">
            <a:avLst/>
          </a:prstGeom>
        </p:spPr>
      </p:pic>
    </p:spTree>
  </p:cSld>
  <p:clrMapOvr>
    <a:masterClrMapping/>
  </p:clrMapOvr>
  <p:transition advClick="0" advTm="10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3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043608"/>
            <a:ext cx="6172200" cy="87129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Лавр способен убивать вред-</a:t>
            </a:r>
          </a:p>
          <a:p>
            <a:pPr>
              <a:buNone/>
            </a:pP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ные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бактерии и вирусы.</a:t>
            </a:r>
          </a:p>
          <a:p>
            <a:pPr>
              <a:buNone/>
            </a:pPr>
            <a:endParaRPr lang="ru-R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Кактусы обладают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бактери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  <a:p>
            <a:pPr>
              <a:buNone/>
            </a:pP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цидными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свойствами. Могут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защитить человека от вред-</a:t>
            </a:r>
          </a:p>
          <a:p>
            <a:pPr>
              <a:buNone/>
            </a:pP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ного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электромагнитного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излу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  <a:p>
            <a:pPr>
              <a:buNone/>
            </a:pP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чения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>
              <a:buNone/>
            </a:pPr>
            <a:endParaRPr lang="ru-RU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Пеперомия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способна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защи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  <a:p>
            <a:pPr>
              <a:buNone/>
            </a:pP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тить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нас от простуды и ОРВИ.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</a:t>
            </a:r>
          </a:p>
        </p:txBody>
      </p:sp>
      <p:pic>
        <p:nvPicPr>
          <p:cNvPr id="4" name="Рисунок 3" descr="лав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9160" y="1403648"/>
            <a:ext cx="1428750" cy="1428750"/>
          </a:xfrm>
          <a:prstGeom prst="rect">
            <a:avLst/>
          </a:prstGeom>
        </p:spPr>
      </p:pic>
      <p:pic>
        <p:nvPicPr>
          <p:cNvPr id="6" name="Рисунок 5" descr="2013-05-01 11.48.04.jpg"/>
          <p:cNvPicPr>
            <a:picLocks noChangeAspect="1"/>
          </p:cNvPicPr>
          <p:nvPr/>
        </p:nvPicPr>
        <p:blipFill>
          <a:blip r:embed="rId3" cstate="print"/>
          <a:srcRect l="14858" t="4057" r="19186" b="14515"/>
          <a:stretch>
            <a:fillRect/>
          </a:stretch>
        </p:blipFill>
        <p:spPr>
          <a:xfrm>
            <a:off x="4797152" y="3851920"/>
            <a:ext cx="1656184" cy="1533503"/>
          </a:xfrm>
          <a:prstGeom prst="rect">
            <a:avLst/>
          </a:prstGeom>
        </p:spPr>
      </p:pic>
      <p:pic>
        <p:nvPicPr>
          <p:cNvPr id="7" name="Рисунок 6" descr="пепером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160" y="6300192"/>
            <a:ext cx="1667225" cy="1656184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3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547664"/>
            <a:ext cx="6172200" cy="6885136"/>
          </a:xfrm>
        </p:spPr>
        <p:txBody>
          <a:bodyPr/>
          <a:lstStyle/>
          <a:p>
            <a:pPr algn="ctr">
              <a:buNone/>
            </a:pPr>
            <a:r>
              <a:rPr lang="ru-RU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Цель </a:t>
            </a:r>
            <a:r>
              <a:rPr lang="ru-RU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презентации:</a:t>
            </a:r>
            <a:endParaRPr lang="ru-RU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</a:t>
            </a:r>
          </a:p>
          <a:p>
            <a:pPr algn="ctr">
              <a:buNone/>
            </a:pPr>
            <a:r>
              <a:rPr lang="ru-RU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ыяснить какую роль играют цветы в нашей жизни.</a:t>
            </a:r>
          </a:p>
          <a:p>
            <a:pPr algn="ctr">
              <a:buNone/>
            </a:pPr>
            <a:endParaRPr lang="ru-RU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endParaRPr lang="ru-RU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Задача:</a:t>
            </a:r>
            <a:endParaRPr lang="ru-RU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endParaRPr lang="ru-RU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узнать, какими  полезными свойствами обладают цветы;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</a:t>
            </a:r>
            <a:endParaRPr lang="ru-RU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</a:t>
            </a:r>
          </a:p>
          <a:p>
            <a:pPr algn="ctr">
              <a:buNone/>
            </a:pP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3289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Зачем нам цветы.</a:t>
            </a:r>
            <a:endParaRPr lang="ru-RU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Содержимое 5" descr="Ie_sqKe_EK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562" y="3676304"/>
            <a:ext cx="6335790" cy="3488486"/>
          </a:xfr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3568"/>
            <a:ext cx="68580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Цветы в нашей жизни.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75656"/>
            <a:ext cx="6858000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Цветы занимают огромное место в нашей жизни.</a:t>
            </a:r>
          </a:p>
          <a:p>
            <a:pPr>
              <a:buNone/>
            </a:pP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Они привносят в жизнь людей яркие краски, </a:t>
            </a:r>
          </a:p>
          <a:p>
            <a:pPr>
              <a:buNone/>
            </a:pP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бесконечные ароматы,  дарят нам радость.</a:t>
            </a:r>
          </a:p>
          <a:p>
            <a:pPr>
              <a:buNone/>
            </a:pP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В дни праздников  цветы и композиции из них играют особую роль.</a:t>
            </a:r>
          </a:p>
          <a:p>
            <a:pPr>
              <a:buNone/>
            </a:pP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Еще издревле люди использовали цветы для </a:t>
            </a:r>
          </a:p>
          <a:p>
            <a:pPr>
              <a:buNone/>
            </a:pP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украшения храмов, своего жилища, выращивали </a:t>
            </a:r>
          </a:p>
          <a:p>
            <a:pPr>
              <a:buNone/>
            </a:pP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просто для любования ими. Да и сейчас они могут </a:t>
            </a:r>
          </a:p>
          <a:p>
            <a:pPr>
              <a:buNone/>
            </a:pP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стать украшением интерьера или накрытого для гостей </a:t>
            </a:r>
          </a:p>
          <a:p>
            <a:pPr>
              <a:buNone/>
            </a:pP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стола. </a:t>
            </a:r>
          </a:p>
          <a:p>
            <a:pPr>
              <a:buNone/>
            </a:pP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2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sz="2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sz="2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sz="2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sz="2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sz="2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1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5" y="5255916"/>
            <a:ext cx="2232249" cy="1676668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88" y="7164288"/>
            <a:ext cx="2592288" cy="1944216"/>
          </a:xfrm>
          <a:prstGeom prst="rect">
            <a:avLst/>
          </a:prstGeom>
        </p:spPr>
      </p:pic>
      <p:pic>
        <p:nvPicPr>
          <p:cNvPr id="8" name="Рисунок 7" descr="hzgJwMtpyQ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3624" y="5580112"/>
            <a:ext cx="3283084" cy="2185098"/>
          </a:xfrm>
          <a:prstGeom prst="rect">
            <a:avLst/>
          </a:prstGeom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87624"/>
            <a:ext cx="6858000" cy="795637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Цветами украшают залы и столы, </a:t>
            </a:r>
          </a:p>
          <a:p>
            <a:pPr>
              <a:buNone/>
            </a:pPr>
            <a:endParaRPr lang="ru-RU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машины свадебного кортежа.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1835696"/>
            <a:ext cx="2564903" cy="1923678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24" y="1835696"/>
            <a:ext cx="3582151" cy="1912384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8840" y="3923928"/>
            <a:ext cx="2640293" cy="1980220"/>
          </a:xfrm>
          <a:prstGeom prst="rect">
            <a:avLst/>
          </a:prstGeom>
        </p:spPr>
      </p:pic>
      <p:pic>
        <p:nvPicPr>
          <p:cNvPr id="8" name="Рисунок 7" descr="937455_sb2yhk0lifk88g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648" y="6660232"/>
            <a:ext cx="3096344" cy="2140330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3016" y="6660232"/>
            <a:ext cx="2880320" cy="2160240"/>
          </a:xfrm>
          <a:prstGeom prst="rect">
            <a:avLst/>
          </a:prstGeom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99592"/>
            <a:ext cx="6858000" cy="824440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Также цветами декорируют платья,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причёски, шляпки и даже праздничные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торты. Ну а представить себе праздник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без шикарных цветов просто невозможно.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2915816"/>
            <a:ext cx="3168352" cy="2242766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7072" y="2915816"/>
            <a:ext cx="2088232" cy="2307160"/>
          </a:xfrm>
          <a:prstGeom prst="rect">
            <a:avLst/>
          </a:prstGeom>
        </p:spPr>
      </p:pic>
      <p:pic>
        <p:nvPicPr>
          <p:cNvPr id="7" name="Рисунок 6" descr="EKLIAu89TF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1048" y="5532106"/>
            <a:ext cx="2466274" cy="3288365"/>
          </a:xfrm>
          <a:prstGeom prst="rect">
            <a:avLst/>
          </a:prstGeom>
        </p:spPr>
      </p:pic>
      <p:pic>
        <p:nvPicPr>
          <p:cNvPr id="9" name="Рисунок 8" descr="J4nuF1JRQu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696" y="5508104"/>
            <a:ext cx="2228214" cy="3347864"/>
          </a:xfrm>
          <a:prstGeom prst="rect">
            <a:avLst/>
          </a:prstGeom>
        </p:spPr>
      </p:pic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99592"/>
            <a:ext cx="6858000" cy="824440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Именно цветы способны преобразить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скучный и мрачный облик любого пусть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даже не очень хорошо обустроенного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помещения, внеся в  интерьер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капельку жизни, тепла и свежести. Цветы,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высаженные в горшках, расположившихся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на подоконниках городских квартир,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очищают и наполняют воздух кислородом.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Gardenshoppl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6792" y="5364088"/>
            <a:ext cx="3240360" cy="3363695"/>
          </a:xfrm>
          <a:prstGeom prst="rect">
            <a:avLst/>
          </a:prstGeom>
        </p:spPr>
      </p:pic>
    </p:spTree>
  </p:cSld>
  <p:clrMapOvr>
    <a:masterClrMapping/>
  </p:clrMapOvr>
  <p:transition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Полезные свойства цветов.</a:t>
            </a:r>
            <a:endParaRPr lang="ru-RU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 descr="9LZTXwR0HOM.jpg"/>
          <p:cNvPicPr>
            <a:picLocks noChangeAspect="1"/>
          </p:cNvPicPr>
          <p:nvPr/>
        </p:nvPicPr>
        <p:blipFill>
          <a:blip r:embed="rId2" cstate="print"/>
          <a:srcRect b="3448"/>
          <a:stretch>
            <a:fillRect/>
          </a:stretch>
        </p:blipFill>
        <p:spPr>
          <a:xfrm>
            <a:off x="260648" y="3275856"/>
            <a:ext cx="6364088" cy="4608512"/>
          </a:xfrm>
          <a:prstGeom prst="rect">
            <a:avLst/>
          </a:prstGeom>
        </p:spPr>
      </p:pic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42900" y="-324544"/>
            <a:ext cx="6172200" cy="3245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80" y="1691680"/>
            <a:ext cx="6309320" cy="6741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Прочитав энциклопедию о </a:t>
            </a:r>
          </a:p>
          <a:p>
            <a:pPr>
              <a:buNone/>
            </a:pPr>
            <a:r>
              <a:rPr lang="ru-R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цветах, я выяснил, что комнатные</a:t>
            </a:r>
          </a:p>
          <a:p>
            <a:pPr>
              <a:buNone/>
            </a:pPr>
            <a:r>
              <a:rPr lang="ru-R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растения оказывают немалую</a:t>
            </a:r>
          </a:p>
          <a:p>
            <a:pPr>
              <a:buNone/>
            </a:pPr>
            <a:r>
              <a:rPr lang="ru-R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помощь в оздоровлении микро-</a:t>
            </a:r>
          </a:p>
          <a:p>
            <a:pPr>
              <a:buNone/>
            </a:pPr>
            <a:r>
              <a:rPr lang="ru-R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климата в помещении. Они </a:t>
            </a:r>
            <a:r>
              <a:rPr lang="ru-RU" sz="28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выде</a:t>
            </a:r>
            <a:r>
              <a:rPr lang="ru-R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  <a:p>
            <a:pPr>
              <a:buNone/>
            </a:pPr>
            <a:r>
              <a:rPr lang="ru-RU" sz="28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ляют</a:t>
            </a:r>
            <a:r>
              <a:rPr lang="ru-R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кислород, поглощают угле-</a:t>
            </a:r>
          </a:p>
          <a:p>
            <a:pPr>
              <a:buNone/>
            </a:pPr>
            <a:r>
              <a:rPr lang="ru-R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кислоту, очищают воздух от</a:t>
            </a:r>
          </a:p>
          <a:p>
            <a:pPr>
              <a:buNone/>
            </a:pPr>
            <a:r>
              <a:rPr lang="ru-R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микробов и пыли, снимают</a:t>
            </a:r>
          </a:p>
          <a:p>
            <a:pPr>
              <a:buNone/>
            </a:pPr>
            <a:r>
              <a:rPr lang="ru-R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нервное напряжение и просто</a:t>
            </a:r>
          </a:p>
          <a:p>
            <a:pPr>
              <a:buNone/>
            </a:pPr>
            <a:r>
              <a:rPr lang="ru-R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заставляют нас чувствовать себя</a:t>
            </a:r>
          </a:p>
          <a:p>
            <a:pPr>
              <a:buNone/>
            </a:pPr>
            <a:r>
              <a:rPr lang="ru-R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счастливыми...</a:t>
            </a:r>
          </a:p>
          <a:p>
            <a:pPr>
              <a:buNone/>
            </a:pPr>
            <a:r>
              <a:rPr lang="ru-R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</a:t>
            </a:r>
          </a:p>
          <a:p>
            <a:pPr>
              <a:buNone/>
            </a:pPr>
            <a:r>
              <a:rPr lang="ru-R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</a:t>
            </a:r>
            <a:endParaRPr lang="ru-RU" sz="2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688</Words>
  <Application>Microsoft Office PowerPoint</Application>
  <PresentationFormat>Экран (4:3)</PresentationFormat>
  <Paragraphs>229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Поток</vt:lpstr>
      <vt:lpstr>ЦВЕТЫ НАС ДЕЛАЮТ     ДОБРЕЕ</vt:lpstr>
      <vt:lpstr>Презентация PowerPoint</vt:lpstr>
      <vt:lpstr>Зачем нам цветы.</vt:lpstr>
      <vt:lpstr>Цветы в нашей жизни.</vt:lpstr>
      <vt:lpstr>Презентация PowerPoint</vt:lpstr>
      <vt:lpstr>Презентация PowerPoint</vt:lpstr>
      <vt:lpstr>Презентация PowerPoint</vt:lpstr>
      <vt:lpstr>Полезные свойства цветов.</vt:lpstr>
      <vt:lpstr>Презентация PowerPoint</vt:lpstr>
      <vt:lpstr>Растения - кондиционеры</vt:lpstr>
      <vt:lpstr>Презентация PowerPoint</vt:lpstr>
      <vt:lpstr>Растения-пылесосы.</vt:lpstr>
      <vt:lpstr>Сансевиерия. </vt:lpstr>
      <vt:lpstr>Презентация PowerPoint</vt:lpstr>
      <vt:lpstr>Растения-фильтры.</vt:lpstr>
      <vt:lpstr>Растения-ионизаторы.</vt:lpstr>
      <vt:lpstr>Растения-увлажнители.</vt:lpstr>
      <vt:lpstr>Растения-лекари.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</dc:title>
  <dc:creator>Татьяна</dc:creator>
  <cp:lastModifiedBy>Admin</cp:lastModifiedBy>
  <cp:revision>92</cp:revision>
  <dcterms:created xsi:type="dcterms:W3CDTF">2014-01-21T18:24:25Z</dcterms:created>
  <dcterms:modified xsi:type="dcterms:W3CDTF">2020-05-27T19:32:54Z</dcterms:modified>
</cp:coreProperties>
</file>