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6DDF-B193-4CED-B749-DA7FE1B43B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B1E-015E-4E26-ACD1-5317C91244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6DDF-B193-4CED-B749-DA7FE1B43B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B1E-015E-4E26-ACD1-5317C912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6DDF-B193-4CED-B749-DA7FE1B43B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B1E-015E-4E26-ACD1-5317C912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6DDF-B193-4CED-B749-DA7FE1B43B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B1E-015E-4E26-ACD1-5317C912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6DDF-B193-4CED-B749-DA7FE1B43B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DD9B1E-015E-4E26-ACD1-5317C91244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6DDF-B193-4CED-B749-DA7FE1B43B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B1E-015E-4E26-ACD1-5317C912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6DDF-B193-4CED-B749-DA7FE1B43B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B1E-015E-4E26-ACD1-5317C912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6DDF-B193-4CED-B749-DA7FE1B43B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B1E-015E-4E26-ACD1-5317C912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6DDF-B193-4CED-B749-DA7FE1B43B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B1E-015E-4E26-ACD1-5317C912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6DDF-B193-4CED-B749-DA7FE1B43B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B1E-015E-4E26-ACD1-5317C912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6DDF-B193-4CED-B749-DA7FE1B43B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B1E-015E-4E26-ACD1-5317C912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636DDF-B193-4CED-B749-DA7FE1B43B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DD9B1E-015E-4E26-ACD1-5317C91244F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tranamasterov.ru/img4/i2012/06/26/img_3250.png?m=1340681132" TargetMode="External"/><Relationship Id="rId13" Type="http://schemas.openxmlformats.org/officeDocument/2006/relationships/hyperlink" Target="http://stranamasterov.ru/img4/i2012/06/26/img_3262.png?m=1340681140" TargetMode="External"/><Relationship Id="rId18" Type="http://schemas.openxmlformats.org/officeDocument/2006/relationships/hyperlink" Target="http://stranamasterov.ru/img4/i2012/06/26/img_3282.png?m=1340681151" TargetMode="External"/><Relationship Id="rId3" Type="http://schemas.openxmlformats.org/officeDocument/2006/relationships/hyperlink" Target="http://stranamasterov.ru/img4/i2012/06/26/img_3309.png?m=1340681122" TargetMode="External"/><Relationship Id="rId21" Type="http://schemas.openxmlformats.org/officeDocument/2006/relationships/hyperlink" Target="http://stranamasterov.ru/img4/i2012/06/26/img_3322.png?m=1340681156" TargetMode="External"/><Relationship Id="rId7" Type="http://schemas.openxmlformats.org/officeDocument/2006/relationships/hyperlink" Target="http://stranamasterov.ru/img4/i2012/06/26/img_3248.png?m=1340681130" TargetMode="External"/><Relationship Id="rId12" Type="http://schemas.openxmlformats.org/officeDocument/2006/relationships/hyperlink" Target="http://stranamasterov.ru/img4/i2012/06/26/img_3261.png?m=1340681139" TargetMode="External"/><Relationship Id="rId17" Type="http://schemas.openxmlformats.org/officeDocument/2006/relationships/hyperlink" Target="http://stranamasterov.ru/img4/i2012/06/26/img_3277.png?m=1340681149" TargetMode="External"/><Relationship Id="rId2" Type="http://schemas.openxmlformats.org/officeDocument/2006/relationships/hyperlink" Target="http://easyen.ru/load/shablony_prezentacij/universalnye_shablony/shablony_prezentacii_lilii/509-1-0-32019" TargetMode="External"/><Relationship Id="rId16" Type="http://schemas.openxmlformats.org/officeDocument/2006/relationships/hyperlink" Target="http://stranamasterov.ru/img4/i2012/06/26/img_3276.png?m=1340681147" TargetMode="External"/><Relationship Id="rId20" Type="http://schemas.openxmlformats.org/officeDocument/2006/relationships/hyperlink" Target="http://stranamasterov.ru/img4/i2012/06/26/img_3290.png?m=13406811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ranamasterov.ru/img4/i2012/06/26/img_3244.png?m=1340681129" TargetMode="External"/><Relationship Id="rId11" Type="http://schemas.openxmlformats.org/officeDocument/2006/relationships/hyperlink" Target="http://stranamasterov.ru/img4/i2012/06/26/img_3260.png?m=1340681137" TargetMode="External"/><Relationship Id="rId5" Type="http://schemas.openxmlformats.org/officeDocument/2006/relationships/hyperlink" Target="http://stranamasterov.ru/img4/i2012/06/26/img_3229.png?m=1340681126" TargetMode="External"/><Relationship Id="rId15" Type="http://schemas.openxmlformats.org/officeDocument/2006/relationships/hyperlink" Target="http://stranamasterov.ru/img4/i2012/06/26/img_3270.png?m=1340681145" TargetMode="External"/><Relationship Id="rId23" Type="http://schemas.openxmlformats.org/officeDocument/2006/relationships/hyperlink" Target="http://stranamasterov.ru/img4/i2012/06/26/img_2315.png?m=1340681159" TargetMode="External"/><Relationship Id="rId10" Type="http://schemas.openxmlformats.org/officeDocument/2006/relationships/hyperlink" Target="http://stranamasterov.ru/img4/i2012/06/26/img_3259.png?m=1340681135" TargetMode="External"/><Relationship Id="rId19" Type="http://schemas.openxmlformats.org/officeDocument/2006/relationships/hyperlink" Target="http://stranamasterov.ru/img4/i2012/06/26/img_3289.png?m=1340681152" TargetMode="External"/><Relationship Id="rId4" Type="http://schemas.openxmlformats.org/officeDocument/2006/relationships/hyperlink" Target="http://stranamasterov.ru/img4/i2012/06/26/img_3211.png?m=1340681124" TargetMode="External"/><Relationship Id="rId9" Type="http://schemas.openxmlformats.org/officeDocument/2006/relationships/hyperlink" Target="http://stranamasterov.ru/img4/i2012/06/26/img_3257.png?m=1340681134" TargetMode="External"/><Relationship Id="rId14" Type="http://schemas.openxmlformats.org/officeDocument/2006/relationships/hyperlink" Target="http://stranamasterov.ru/img4/i2012/06/26/img_3268.png?m=1340681142" TargetMode="External"/><Relationship Id="rId22" Type="http://schemas.openxmlformats.org/officeDocument/2006/relationships/hyperlink" Target="http://stranamasterov.ru/img4/i2012/06/26/img_3319.png?m=134068115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473" y="1281297"/>
            <a:ext cx="5000660" cy="178595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860000"/>
                </a:solidFill>
              </a:rPr>
              <a:t>корзинка</a:t>
            </a:r>
            <a:endParaRPr lang="ru-RU" sz="5400" dirty="0">
              <a:solidFill>
                <a:srgbClr val="86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87624" y="4365104"/>
            <a:ext cx="7086600" cy="150971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 </a:t>
            </a:r>
            <a:r>
              <a:rPr lang="ru-RU" sz="2600" dirty="0" smtClean="0">
                <a:solidFill>
                  <a:schemeClr val="tx1"/>
                </a:solidFill>
              </a:rPr>
              <a:t>08.04.2020г</a:t>
            </a:r>
            <a:r>
              <a:rPr lang="ru-RU" sz="2600" dirty="0">
                <a:solidFill>
                  <a:schemeClr val="tx1"/>
                </a:solidFill>
              </a:rPr>
              <a:t>. </a:t>
            </a:r>
          </a:p>
          <a:p>
            <a:r>
              <a:rPr lang="ru-RU" sz="2600" dirty="0">
                <a:solidFill>
                  <a:schemeClr val="tx1"/>
                </a:solidFill>
              </a:rPr>
              <a:t>Объединение </a:t>
            </a:r>
            <a:r>
              <a:rPr lang="ru-RU" sz="2600" dirty="0" smtClean="0">
                <a:solidFill>
                  <a:schemeClr val="tx1"/>
                </a:solidFill>
              </a:rPr>
              <a:t>«Страна Рукоделия», </a:t>
            </a:r>
            <a:r>
              <a:rPr lang="ru-RU" sz="2600" dirty="0">
                <a:solidFill>
                  <a:schemeClr val="tx1"/>
                </a:solidFill>
              </a:rPr>
              <a:t>группа 1-го года обучения </a:t>
            </a:r>
          </a:p>
          <a:p>
            <a:r>
              <a:rPr lang="ru-RU" sz="2600" dirty="0">
                <a:solidFill>
                  <a:schemeClr val="tx1"/>
                </a:solidFill>
              </a:rPr>
              <a:t>Тема: </a:t>
            </a:r>
            <a:r>
              <a:rPr lang="ru-RU" sz="2600" dirty="0" smtClean="0">
                <a:solidFill>
                  <a:schemeClr val="tx1"/>
                </a:solidFill>
              </a:rPr>
              <a:t>«Модульное оригами. Корзинка.». </a:t>
            </a:r>
            <a:endParaRPr lang="ru-RU" sz="2600" dirty="0">
              <a:solidFill>
                <a:schemeClr val="tx1"/>
              </a:solidFill>
            </a:endParaRPr>
          </a:p>
          <a:p>
            <a:r>
              <a:rPr lang="ru-RU" sz="2600" dirty="0">
                <a:solidFill>
                  <a:schemeClr val="tx1"/>
                </a:solidFill>
              </a:rPr>
              <a:t>Педагог: </a:t>
            </a:r>
            <a:r>
              <a:rPr lang="ru-RU" sz="2600" dirty="0" err="1" smtClean="0">
                <a:solidFill>
                  <a:schemeClr val="tx1"/>
                </a:solidFill>
              </a:rPr>
              <a:t>Сулаева</a:t>
            </a:r>
            <a:r>
              <a:rPr lang="ru-RU" sz="2600" dirty="0" smtClean="0">
                <a:solidFill>
                  <a:schemeClr val="tx1"/>
                </a:solidFill>
              </a:rPr>
              <a:t> О.Н. </a:t>
            </a:r>
            <a:endParaRPr lang="ru-RU" sz="2600" dirty="0">
              <a:solidFill>
                <a:schemeClr val="tx1"/>
              </a:solidFill>
            </a:endParaRPr>
          </a:p>
          <a:p>
            <a:r>
              <a:rPr lang="ru-RU" sz="2900" dirty="0" smtClean="0">
                <a:solidFill>
                  <a:schemeClr val="tx1"/>
                </a:solidFill>
              </a:rPr>
              <a:t>4 часа</a:t>
            </a:r>
            <a:endParaRPr lang="ru-RU" sz="29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785794"/>
            <a:ext cx="3847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6699"/>
                </a:solidFill>
              </a:rPr>
              <a:t>МОДУЛЬНОЕ ОРИГАМИ</a:t>
            </a:r>
            <a:endParaRPr lang="ru-RU" sz="2800" b="1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357166"/>
            <a:ext cx="7786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60000"/>
                </a:solidFill>
              </a:rPr>
              <a:t>Закончить сборку корзинки нужно желтым цветом, для этого на край между сторонами добавим один желтый модуль, на концы которого ставим 2 желтых модуля. В итоге у нас получится вот такой цветочек.</a:t>
            </a:r>
          </a:p>
          <a:p>
            <a:pPr algn="ctr"/>
            <a:endParaRPr lang="ru-RU" sz="2800" b="1" dirty="0" smtClean="0">
              <a:solidFill>
                <a:srgbClr val="860000"/>
              </a:solidFill>
            </a:endParaRPr>
          </a:p>
        </p:txBody>
      </p:sp>
      <p:pic>
        <p:nvPicPr>
          <p:cNvPr id="2" name="Picture 2" descr="Здравствуйте, дорогие жители страны мастеров, решила вчера вечером создать мастер-класс, вот такой корзиночки. фото 17"/>
          <p:cNvPicPr>
            <a:picLocks noChangeAspect="1" noChangeArrowheads="1"/>
          </p:cNvPicPr>
          <p:nvPr/>
        </p:nvPicPr>
        <p:blipFill>
          <a:blip r:embed="rId2"/>
          <a:srcRect r="6249" b="9221"/>
          <a:stretch>
            <a:fillRect/>
          </a:stretch>
        </p:blipFill>
        <p:spPr bwMode="auto">
          <a:xfrm>
            <a:off x="500034" y="2571744"/>
            <a:ext cx="3759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Здравствуйте, дорогие жители страны мастеров, решила вчера вечером создать мастер-класс, вот такой корзиночки. фото 18"/>
          <p:cNvPicPr>
            <a:picLocks noChangeAspect="1" noChangeArrowheads="1"/>
          </p:cNvPicPr>
          <p:nvPr/>
        </p:nvPicPr>
        <p:blipFill>
          <a:blip r:embed="rId3"/>
          <a:srcRect l="10096" r="3365" b="9221"/>
          <a:stretch>
            <a:fillRect/>
          </a:stretch>
        </p:blipFill>
        <p:spPr bwMode="auto">
          <a:xfrm>
            <a:off x="4357686" y="2928934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26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357166"/>
            <a:ext cx="7358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60000"/>
                </a:solidFill>
              </a:rPr>
              <a:t>Собираем ручку для нашей корзинки, для этого чередуем модули: 2 синих, 1 желтый, 2 синих, 1 желтый и т.д. Получается вот такая ручка-змейка.</a:t>
            </a:r>
          </a:p>
        </p:txBody>
      </p:sp>
      <p:pic>
        <p:nvPicPr>
          <p:cNvPr id="10242" name="Picture 2" descr="Здравствуйте, дорогие жители страны мастеров, решила вчера вечером создать мастер-класс, вот такой корзиночки. фото 19"/>
          <p:cNvPicPr>
            <a:picLocks noChangeAspect="1" noChangeArrowheads="1"/>
          </p:cNvPicPr>
          <p:nvPr/>
        </p:nvPicPr>
        <p:blipFill>
          <a:blip r:embed="rId2"/>
          <a:srcRect l="18750" r="12019" b="13544"/>
          <a:stretch>
            <a:fillRect/>
          </a:stretch>
        </p:blipFill>
        <p:spPr bwMode="auto">
          <a:xfrm>
            <a:off x="500034" y="2143116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Здравствуйте, дорогие жители страны мастеров, решила вчера вечером создать мастер-класс, вот такой корзиночки. фото 20"/>
          <p:cNvPicPr>
            <a:picLocks noChangeAspect="1" noChangeArrowheads="1"/>
          </p:cNvPicPr>
          <p:nvPr/>
        </p:nvPicPr>
        <p:blipFill>
          <a:blip r:embed="rId3"/>
          <a:srcRect l="18750" t="4323" r="14903" b="9221"/>
          <a:stretch>
            <a:fillRect/>
          </a:stretch>
        </p:blipFill>
        <p:spPr bwMode="auto">
          <a:xfrm>
            <a:off x="4286248" y="3071810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521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714356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60000"/>
                </a:solidFill>
              </a:rPr>
              <a:t>Дно корзинки выкладываем еще одним рядом желтых модулей. Крепим ручку. </a:t>
            </a:r>
          </a:p>
          <a:p>
            <a:pPr algn="ctr"/>
            <a:endParaRPr lang="ru-RU" sz="2800" b="1" dirty="0" smtClean="0">
              <a:solidFill>
                <a:srgbClr val="860000"/>
              </a:solidFill>
            </a:endParaRPr>
          </a:p>
        </p:txBody>
      </p:sp>
      <p:pic>
        <p:nvPicPr>
          <p:cNvPr id="11266" name="Picture 2" descr="Здравствуйте, дорогие жители страны мастеров, решила вчера вечером создать мастер-класс, вот такой корзиночки. фото 21"/>
          <p:cNvPicPr>
            <a:picLocks noChangeAspect="1" noChangeArrowheads="1"/>
          </p:cNvPicPr>
          <p:nvPr/>
        </p:nvPicPr>
        <p:blipFill>
          <a:blip r:embed="rId2"/>
          <a:srcRect l="14423" t="4323" r="13461" b="9221"/>
          <a:stretch>
            <a:fillRect/>
          </a:stretch>
        </p:blipFill>
        <p:spPr bwMode="auto">
          <a:xfrm>
            <a:off x="714348" y="2500306"/>
            <a:ext cx="32147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Здравствуйте, дорогие жители страны мастеров, решила вчера вечером создать мастер-класс, вот такой корзиночки. фото 22"/>
          <p:cNvPicPr>
            <a:picLocks noChangeAspect="1" noChangeArrowheads="1"/>
          </p:cNvPicPr>
          <p:nvPr/>
        </p:nvPicPr>
        <p:blipFill>
          <a:blip r:embed="rId3"/>
          <a:srcRect l="14423" r="23557" b="9221"/>
          <a:stretch>
            <a:fillRect/>
          </a:stretch>
        </p:blipFill>
        <p:spPr bwMode="auto">
          <a:xfrm>
            <a:off x="4357686" y="2786058"/>
            <a:ext cx="32147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159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714356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60000"/>
                </a:solidFill>
              </a:rPr>
              <a:t>Корзинка готова! </a:t>
            </a:r>
          </a:p>
        </p:txBody>
      </p:sp>
      <p:pic>
        <p:nvPicPr>
          <p:cNvPr id="12290" name="Picture 2" descr="Здравствуйте, дорогие жители страны мастеров, решила вчера вечером создать мастер-класс, вот такой корзиночки. фото 23"/>
          <p:cNvPicPr>
            <a:picLocks noChangeAspect="1" noChangeArrowheads="1"/>
          </p:cNvPicPr>
          <p:nvPr/>
        </p:nvPicPr>
        <p:blipFill>
          <a:blip r:embed="rId2"/>
          <a:srcRect l="10096" r="17788" b="9221"/>
          <a:stretch>
            <a:fillRect/>
          </a:stretch>
        </p:blipFill>
        <p:spPr bwMode="auto">
          <a:xfrm>
            <a:off x="1714480" y="1643050"/>
            <a:ext cx="544289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48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60000"/>
                </a:solidFill>
              </a:rPr>
              <a:t>Источники:</a:t>
            </a:r>
            <a:endParaRPr lang="ru-RU" b="1" dirty="0">
              <a:solidFill>
                <a:srgbClr val="86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142984"/>
            <a:ext cx="77153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hlinkClick r:id="rId2"/>
              </a:rPr>
              <a:t>http://easyen.ru/load/shablony_prezentacij/universalnye_shablony/shablony_prezentacii_lilii/509-1-0-32019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3"/>
              </a:rPr>
              <a:t>http://stranamasterov.ru/img4/i2012/06/26/img_3309.png?m=1340681122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4"/>
              </a:rPr>
              <a:t>http://stranamasterov.ru/img4/i2012/06/26/img_3211.png?m=1340681124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5"/>
              </a:rPr>
              <a:t>http://stranamasterov.ru/img4/i2012/06/26/img_3229.png?m=1340681126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6"/>
              </a:rPr>
              <a:t>http://stranamasterov.ru/img4/i2012/06/26/img_3244.png?m=1340681129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7"/>
              </a:rPr>
              <a:t>http://stranamasterov.ru/img4/i2012/06/26/img_3248.png?m=1340681130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8"/>
              </a:rPr>
              <a:t>http://stranamasterov.ru/img4/i2012/06/26/img_3250.png?m=1340681132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9"/>
              </a:rPr>
              <a:t>http://stranamasterov.ru/img4/i2012/06/26/img_3257.png?m=1340681134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10"/>
              </a:rPr>
              <a:t>http://stranamasterov.ru/img4/i2012/06/26/img_3259.png?m=1340681135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11"/>
              </a:rPr>
              <a:t>http://stranamasterov.ru/img4/i2012/06/26/img_3260.png?m=1340681137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12"/>
              </a:rPr>
              <a:t>http://stranamasterov.ru/img4/i2012/06/26/img_3261.png?m=1340681139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13"/>
              </a:rPr>
              <a:t>http://stranamasterov.ru/img4/i2012/06/26/img_3262.png?m=1340681140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14"/>
              </a:rPr>
              <a:t>http://stranamasterov.ru/img4/i2012/06/26/img_3268.png?m=1340681142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15"/>
              </a:rPr>
              <a:t>http://stranamasterov.ru/img4/i2012/06/26/img_3270.png?m=1340681145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16"/>
              </a:rPr>
              <a:t>http://stranamasterov.ru/img4/i2012/06/26/img_3276.png?m=1340681147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17"/>
              </a:rPr>
              <a:t>http://stranamasterov.ru/img4/i2012/06/26/img_3277.png?m=1340681149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18"/>
              </a:rPr>
              <a:t>http://stranamasterov.ru/img4/i2012/06/26/img_3282.png?m=1340681151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19"/>
              </a:rPr>
              <a:t>http://stranamasterov.ru/img4/i2012/06/26/img_3289.png?m=1340681152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20"/>
              </a:rPr>
              <a:t>http://stranamasterov.ru/img4/i2012/06/26/img_3290.png?m=1340681154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21"/>
              </a:rPr>
              <a:t>http://stranamasterov.ru/img4/i2012/06/26/img_3322.png?m=1340681156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22"/>
              </a:rPr>
              <a:t>http://stranamasterov.ru/img4/i2012/06/26/img_3319.png?m=1340681157</a:t>
            </a:r>
            <a:endParaRPr lang="ru-RU" sz="1400" dirty="0" smtClean="0"/>
          </a:p>
          <a:p>
            <a:pPr algn="ctr"/>
            <a:r>
              <a:rPr lang="en-US" sz="1400" dirty="0" smtClean="0">
                <a:hlinkClick r:id="rId23"/>
              </a:rPr>
              <a:t>http://stranamasterov.ru/img4/i2012/06/26/img_2315.png?m=1340681159</a:t>
            </a:r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16209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642918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860000"/>
                </a:solidFill>
              </a:rPr>
              <a:t>  </a:t>
            </a:r>
            <a:endParaRPr lang="ru-RU" sz="2800" b="1" dirty="0">
              <a:solidFill>
                <a:srgbClr val="86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14290"/>
            <a:ext cx="7715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60000"/>
                </a:solidFill>
              </a:rPr>
              <a:t>Попробуем сделать вот такую корзинку из  модулей. Для изготовления корзины понадобится 692 модуля (500 синих, 192 желтых).</a:t>
            </a:r>
          </a:p>
        </p:txBody>
      </p:sp>
      <p:pic>
        <p:nvPicPr>
          <p:cNvPr id="2" name="Picture 2" descr="Здравствуйте, дорогие жители страны мастеров, решила вчера вечером создать мастер-класс, вот такой корзиночки. фото 1"/>
          <p:cNvPicPr>
            <a:picLocks noChangeAspect="1" noChangeArrowheads="1"/>
          </p:cNvPicPr>
          <p:nvPr/>
        </p:nvPicPr>
        <p:blipFill>
          <a:blip r:embed="rId2"/>
          <a:srcRect l="7212" r="10576" b="9221"/>
          <a:stretch>
            <a:fillRect/>
          </a:stretch>
        </p:blipFill>
        <p:spPr bwMode="auto">
          <a:xfrm>
            <a:off x="428596" y="1928802"/>
            <a:ext cx="378111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Здравствуйте, дорогие жители страны мастеров, решила вчера вечером создать мастер-класс, вот такой корзиночки. фото 2"/>
          <p:cNvPicPr>
            <a:picLocks noChangeAspect="1" noChangeArrowheads="1"/>
          </p:cNvPicPr>
          <p:nvPr/>
        </p:nvPicPr>
        <p:blipFill>
          <a:blip r:embed="rId3"/>
          <a:srcRect r="4807" b="9221"/>
          <a:stretch>
            <a:fillRect/>
          </a:stretch>
        </p:blipFill>
        <p:spPr bwMode="auto">
          <a:xfrm>
            <a:off x="4286248" y="3000372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55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71480"/>
            <a:ext cx="7715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60000"/>
                </a:solidFill>
              </a:rPr>
              <a:t>Модули собираем обычным способом.</a:t>
            </a:r>
          </a:p>
          <a:p>
            <a:pPr algn="ctr"/>
            <a:r>
              <a:rPr lang="ru-RU" sz="2800" b="1" dirty="0" smtClean="0">
                <a:solidFill>
                  <a:srgbClr val="860000"/>
                </a:solidFill>
              </a:rPr>
              <a:t>Соединяем в круг 28 модулей.</a:t>
            </a:r>
          </a:p>
          <a:p>
            <a:pPr algn="ctr"/>
            <a:endParaRPr lang="ru-RU" sz="2800" b="1" dirty="0" smtClean="0">
              <a:solidFill>
                <a:srgbClr val="860000"/>
              </a:solidFill>
            </a:endParaRPr>
          </a:p>
          <a:p>
            <a:pPr algn="ctr"/>
            <a:endParaRPr lang="ru-RU" sz="2800" b="1" dirty="0" smtClean="0">
              <a:solidFill>
                <a:srgbClr val="860000"/>
              </a:solidFill>
            </a:endParaRPr>
          </a:p>
          <a:p>
            <a:pPr algn="ctr"/>
            <a:endParaRPr lang="ru-RU" sz="2800" b="1" dirty="0" smtClean="0">
              <a:solidFill>
                <a:srgbClr val="860000"/>
              </a:solidFill>
            </a:endParaRPr>
          </a:p>
        </p:txBody>
      </p:sp>
      <p:pic>
        <p:nvPicPr>
          <p:cNvPr id="2" name="Picture 2" descr="Здравствуйте, дорогие жители страны мастеров, решила вчера вечером создать мастер-класс, вот такой корзиночки. фото 3"/>
          <p:cNvPicPr>
            <a:picLocks noChangeAspect="1" noChangeArrowheads="1"/>
          </p:cNvPicPr>
          <p:nvPr/>
        </p:nvPicPr>
        <p:blipFill>
          <a:blip r:embed="rId2"/>
          <a:srcRect l="21635" t="8646" r="22115" b="9221"/>
          <a:stretch>
            <a:fillRect/>
          </a:stretch>
        </p:blipFill>
        <p:spPr bwMode="auto">
          <a:xfrm>
            <a:off x="928662" y="3143248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Здравствуйте, дорогие жители страны мастеров, решила вчера вечером создать мастер-класс, вот такой корзиночки. фото 4"/>
          <p:cNvPicPr>
            <a:picLocks noChangeAspect="1" noChangeArrowheads="1"/>
          </p:cNvPicPr>
          <p:nvPr/>
        </p:nvPicPr>
        <p:blipFill>
          <a:blip r:embed="rId3"/>
          <a:srcRect l="8653" r="6250" b="9222"/>
          <a:stretch>
            <a:fillRect/>
          </a:stretch>
        </p:blipFill>
        <p:spPr bwMode="auto">
          <a:xfrm>
            <a:off x="4143372" y="1857364"/>
            <a:ext cx="401416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82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357166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</a:rPr>
              <a:t> В высоту поднимаем на 8 рядов, по 28 модулей в ряду.</a:t>
            </a:r>
          </a:p>
          <a:p>
            <a:pPr algn="ctr"/>
            <a:r>
              <a:rPr lang="ru-RU" sz="2400" b="1" dirty="0" smtClean="0">
                <a:solidFill>
                  <a:srgbClr val="860000"/>
                </a:solidFill>
              </a:rPr>
              <a:t>В 9-ом ряду модули ставим обратной стороной, чередуя 1 желтый, 6 синих, и т.д.</a:t>
            </a:r>
          </a:p>
          <a:p>
            <a:pPr algn="ctr"/>
            <a:endParaRPr lang="ru-RU" sz="2400" b="1" dirty="0">
              <a:solidFill>
                <a:srgbClr val="860000"/>
              </a:solidFill>
            </a:endParaRPr>
          </a:p>
        </p:txBody>
      </p:sp>
      <p:pic>
        <p:nvPicPr>
          <p:cNvPr id="2" name="Picture 2" descr="Здравствуйте, дорогие жители страны мастеров, решила вчера вечером создать мастер-класс, вот такой корзиночки. фото 5"/>
          <p:cNvPicPr>
            <a:picLocks noChangeAspect="1" noChangeArrowheads="1"/>
          </p:cNvPicPr>
          <p:nvPr/>
        </p:nvPicPr>
        <p:blipFill>
          <a:blip r:embed="rId2"/>
          <a:srcRect l="8654" r="12019" b="9221"/>
          <a:stretch>
            <a:fillRect/>
          </a:stretch>
        </p:blipFill>
        <p:spPr bwMode="auto">
          <a:xfrm>
            <a:off x="428596" y="1928802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Здравствуйте, дорогие жители страны мастеров, решила вчера вечером создать мастер-класс, вот такой корзиночки. фото 6"/>
          <p:cNvPicPr>
            <a:picLocks noChangeAspect="1" noChangeArrowheads="1"/>
          </p:cNvPicPr>
          <p:nvPr/>
        </p:nvPicPr>
        <p:blipFill>
          <a:blip r:embed="rId3"/>
          <a:srcRect l="11539" r="7692" b="9221"/>
          <a:stretch>
            <a:fillRect/>
          </a:stretch>
        </p:blipFill>
        <p:spPr bwMode="auto">
          <a:xfrm>
            <a:off x="4429124" y="2357430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767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85728"/>
            <a:ext cx="7500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60000"/>
                </a:solidFill>
              </a:rPr>
              <a:t>В итоге у нас получилось 4 желтых перевернутых модуля и 24 синих перевернутых. Начинаем собирать стороны-"крылышки" корзинки, на желтые модули ставим с обеих сторон по одному желтому модулю.</a:t>
            </a:r>
          </a:p>
        </p:txBody>
      </p:sp>
      <p:pic>
        <p:nvPicPr>
          <p:cNvPr id="2" name="Picture 2" descr="Здравствуйте, дорогие жители страны мастеров, решила вчера вечером создать мастер-класс, вот такой корзиночки. фото 7"/>
          <p:cNvPicPr>
            <a:picLocks noChangeAspect="1" noChangeArrowheads="1"/>
          </p:cNvPicPr>
          <p:nvPr/>
        </p:nvPicPr>
        <p:blipFill>
          <a:blip r:embed="rId2"/>
          <a:srcRect l="4327" r="4807" b="9221"/>
          <a:stretch>
            <a:fillRect/>
          </a:stretch>
        </p:blipFill>
        <p:spPr bwMode="auto">
          <a:xfrm>
            <a:off x="500034" y="2643182"/>
            <a:ext cx="35361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Здравствуйте, дорогие жители страны мастеров, решила вчера вечером создать мастер-класс, вот такой корзиночки. фото 8"/>
          <p:cNvPicPr>
            <a:picLocks noChangeAspect="1" noChangeArrowheads="1"/>
          </p:cNvPicPr>
          <p:nvPr/>
        </p:nvPicPr>
        <p:blipFill>
          <a:blip r:embed="rId3"/>
          <a:srcRect t="10807" r="4807" b="11383"/>
          <a:stretch>
            <a:fillRect/>
          </a:stretch>
        </p:blipFill>
        <p:spPr bwMode="auto">
          <a:xfrm>
            <a:off x="4286248" y="3357562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578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357166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60000"/>
                </a:solidFill>
              </a:rPr>
              <a:t>Между ними 5 синих модулей.  В следующем ряду будет 6 синих модулей.</a:t>
            </a:r>
          </a:p>
        </p:txBody>
      </p:sp>
      <p:pic>
        <p:nvPicPr>
          <p:cNvPr id="2" name="Picture 2" descr="Здравствуйте, дорогие жители страны мастеров, решила вчера вечером создать мастер-класс, вот такой корзиночки. фото 9"/>
          <p:cNvPicPr>
            <a:picLocks noChangeAspect="1" noChangeArrowheads="1"/>
          </p:cNvPicPr>
          <p:nvPr/>
        </p:nvPicPr>
        <p:blipFill>
          <a:blip r:embed="rId2"/>
          <a:srcRect l="2885" t="4323" r="4807" b="9221"/>
          <a:stretch>
            <a:fillRect/>
          </a:stretch>
        </p:blipFill>
        <p:spPr bwMode="auto">
          <a:xfrm>
            <a:off x="500034" y="1643050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Здравствуйте, дорогие жители страны мастеров, решила вчера вечером создать мастер-класс, вот такой корзиночки. фото 10"/>
          <p:cNvPicPr>
            <a:picLocks noChangeAspect="1" noChangeArrowheads="1"/>
          </p:cNvPicPr>
          <p:nvPr/>
        </p:nvPicPr>
        <p:blipFill>
          <a:blip r:embed="rId3"/>
          <a:srcRect l="4327" r="4807" b="11383"/>
          <a:stretch>
            <a:fillRect/>
          </a:stretch>
        </p:blipFill>
        <p:spPr bwMode="auto">
          <a:xfrm>
            <a:off x="4500562" y="2143116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430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642918"/>
            <a:ext cx="6215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60000"/>
                </a:solidFill>
              </a:rPr>
              <a:t>Собираем вот такую ёлочку после 6-ти модулей: 5, 4,3,2,1. Повторяем всё со всех 4-х сторон.</a:t>
            </a:r>
          </a:p>
        </p:txBody>
      </p:sp>
      <p:pic>
        <p:nvPicPr>
          <p:cNvPr id="2" name="Picture 2" descr="Здравствуйте, дорогие жители страны мастеров, решила вчера вечером создать мастер-класс, вот такой корзиночки. фото 11"/>
          <p:cNvPicPr>
            <a:picLocks noChangeAspect="1" noChangeArrowheads="1"/>
          </p:cNvPicPr>
          <p:nvPr/>
        </p:nvPicPr>
        <p:blipFill>
          <a:blip r:embed="rId2"/>
          <a:srcRect l="11539" r="10576" b="11383"/>
          <a:stretch>
            <a:fillRect/>
          </a:stretch>
        </p:blipFill>
        <p:spPr bwMode="auto">
          <a:xfrm>
            <a:off x="571472" y="2285992"/>
            <a:ext cx="34290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Здравствуйте, дорогие жители страны мастеров, решила вчера вечером создать мастер-класс, вот такой корзиночки. фото 12"/>
          <p:cNvPicPr>
            <a:picLocks noChangeAspect="1" noChangeArrowheads="1"/>
          </p:cNvPicPr>
          <p:nvPr/>
        </p:nvPicPr>
        <p:blipFill>
          <a:blip r:embed="rId3"/>
          <a:srcRect l="24519" r="7692"/>
          <a:stretch>
            <a:fillRect/>
          </a:stretch>
        </p:blipFill>
        <p:spPr bwMode="auto">
          <a:xfrm>
            <a:off x="4214810" y="2643182"/>
            <a:ext cx="3429024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30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357166"/>
            <a:ext cx="7000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60000"/>
                </a:solidFill>
              </a:rPr>
              <a:t>Следующий ряд, это желтые модули, для этого на стороны двух желтых модулей ставим один желтый. Обрамляем края "крылышек" желтыми модулями.</a:t>
            </a:r>
          </a:p>
          <a:p>
            <a:pPr algn="ctr"/>
            <a:endParaRPr lang="ru-RU" sz="2800" b="1" dirty="0" smtClean="0">
              <a:solidFill>
                <a:srgbClr val="860000"/>
              </a:solidFill>
            </a:endParaRPr>
          </a:p>
        </p:txBody>
      </p:sp>
      <p:pic>
        <p:nvPicPr>
          <p:cNvPr id="7170" name="Picture 2" descr="Здравствуйте, дорогие жители страны мастеров, решила вчера вечером создать мастер-класс, вот такой корзиночки. фото 13"/>
          <p:cNvPicPr>
            <a:picLocks noChangeAspect="1" noChangeArrowheads="1"/>
          </p:cNvPicPr>
          <p:nvPr/>
        </p:nvPicPr>
        <p:blipFill>
          <a:blip r:embed="rId2"/>
          <a:srcRect r="6249" b="9221"/>
          <a:stretch>
            <a:fillRect/>
          </a:stretch>
        </p:blipFill>
        <p:spPr bwMode="auto">
          <a:xfrm>
            <a:off x="500034" y="2285991"/>
            <a:ext cx="3714776" cy="28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Здравствуйте, дорогие жители страны мастеров, решила вчера вечером создать мастер-класс, вот такой корзиночки. фото 14"/>
          <p:cNvPicPr>
            <a:picLocks noChangeAspect="1" noChangeArrowheads="1"/>
          </p:cNvPicPr>
          <p:nvPr/>
        </p:nvPicPr>
        <p:blipFill>
          <a:blip r:embed="rId3"/>
          <a:srcRect l="5769" r="4807" b="11383"/>
          <a:stretch>
            <a:fillRect/>
          </a:stretch>
        </p:blipFill>
        <p:spPr bwMode="auto">
          <a:xfrm>
            <a:off x="4286248" y="3357562"/>
            <a:ext cx="363738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69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500042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60000"/>
                </a:solidFill>
              </a:rPr>
              <a:t>Повторяем со всех сторон. Следующий ряд - синие модули по кругу.</a:t>
            </a:r>
          </a:p>
        </p:txBody>
      </p:sp>
      <p:pic>
        <p:nvPicPr>
          <p:cNvPr id="8194" name="Picture 2" descr="Здравствуйте, дорогие жители страны мастеров, решила вчера вечером создать мастер-класс, вот такой корзиночки. фото 15"/>
          <p:cNvPicPr>
            <a:picLocks noChangeAspect="1" noChangeArrowheads="1"/>
          </p:cNvPicPr>
          <p:nvPr/>
        </p:nvPicPr>
        <p:blipFill>
          <a:blip r:embed="rId2"/>
          <a:srcRect l="12981" r="4807" b="9221"/>
          <a:stretch>
            <a:fillRect/>
          </a:stretch>
        </p:blipFill>
        <p:spPr bwMode="auto">
          <a:xfrm>
            <a:off x="500034" y="1785926"/>
            <a:ext cx="378111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Здравствуйте, дорогие жители страны мастеров, решила вчера вечером создать мастер-класс, вот такой корзиночки. фото 16"/>
          <p:cNvPicPr>
            <a:picLocks noChangeAspect="1" noChangeArrowheads="1"/>
          </p:cNvPicPr>
          <p:nvPr/>
        </p:nvPicPr>
        <p:blipFill>
          <a:blip r:embed="rId3"/>
          <a:srcRect l="12981" r="4807" b="9221"/>
          <a:stretch>
            <a:fillRect/>
          </a:stretch>
        </p:blipFill>
        <p:spPr bwMode="auto">
          <a:xfrm>
            <a:off x="4429124" y="2643182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4219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</TotalTime>
  <Words>322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корзинка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корзинка</dc:title>
  <dc:creator>Олег 5</dc:creator>
  <cp:lastModifiedBy>Олег 5</cp:lastModifiedBy>
  <cp:revision>1</cp:revision>
  <dcterms:created xsi:type="dcterms:W3CDTF">2020-04-08T13:49:06Z</dcterms:created>
  <dcterms:modified xsi:type="dcterms:W3CDTF">2020-04-08T13:53:57Z</dcterms:modified>
</cp:coreProperties>
</file>